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77" r:id="rId4"/>
    <p:sldId id="278" r:id="rId5"/>
    <p:sldId id="279" r:id="rId6"/>
    <p:sldId id="257" r:id="rId7"/>
    <p:sldId id="261" r:id="rId8"/>
    <p:sldId id="262" r:id="rId9"/>
    <p:sldId id="263" r:id="rId10"/>
    <p:sldId id="258" r:id="rId11"/>
    <p:sldId id="264" r:id="rId12"/>
    <p:sldId id="265" r:id="rId13"/>
    <p:sldId id="266" r:id="rId14"/>
    <p:sldId id="267" r:id="rId15"/>
    <p:sldId id="268" r:id="rId16"/>
    <p:sldId id="269" r:id="rId17"/>
    <p:sldId id="25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4/22/2019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4/22/2019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4/22/2019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4/22/2019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4/22/2019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4/22/2019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4/22/2019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4/22/2019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4/22/2019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4/22/2019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4/22/2019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4/22/2019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4/22/2019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4/22/2019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4/22/2019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4/22/2019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4/22/2019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4/22/2019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namadesa.ngawikab.id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9F5EE-E2D0-4DD0-8B22-1E60C55777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Optimalisasi</a:t>
            </a:r>
            <a:r>
              <a:rPr lang="en-US" dirty="0"/>
              <a:t> Website </a:t>
            </a:r>
            <a:r>
              <a:rPr lang="en-US" dirty="0" err="1"/>
              <a:t>Desa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3B1B81-D4FE-4258-9524-35F2FAEEB1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Edisi</a:t>
            </a:r>
            <a:r>
              <a:rPr lang="en-US" dirty="0"/>
              <a:t> </a:t>
            </a:r>
            <a:r>
              <a:rPr lang="en-US" dirty="0" err="1"/>
              <a:t>Lanjutan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446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00FAD-0D6A-449D-916D-79130D1D9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Edit 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B9002-BA40-4C5C-85B5-DAF36DAECE3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5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29296-2EC0-4DFC-B914-139AD92A2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79859-EF80-4A3F-A14D-50A54EAB65D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5C5313-76FB-43BD-8DFA-62AB9292D5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86" b="11571"/>
          <a:stretch/>
        </p:blipFill>
        <p:spPr>
          <a:xfrm>
            <a:off x="0" y="295422"/>
            <a:ext cx="12192000" cy="57677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2E9DA7-38B0-4CCC-9502-4D1D5088AAE3}"/>
              </a:ext>
            </a:extLst>
          </p:cNvPr>
          <p:cNvSpPr txBox="1"/>
          <p:nvPr/>
        </p:nvSpPr>
        <p:spPr>
          <a:xfrm>
            <a:off x="4318782" y="810077"/>
            <a:ext cx="3863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Cari </a:t>
            </a:r>
            <a:r>
              <a:rPr lang="en-US" dirty="0" err="1"/>
              <a:t>lah</a:t>
            </a:r>
            <a:r>
              <a:rPr lang="en-US" dirty="0"/>
              <a:t> </a:t>
            </a:r>
            <a:r>
              <a:rPr lang="en-US" dirty="0" err="1"/>
              <a:t>desa</a:t>
            </a:r>
            <a:r>
              <a:rPr lang="en-US" dirty="0"/>
              <a:t> </a:t>
            </a:r>
            <a:r>
              <a:rPr lang="en-US" dirty="0" err="1"/>
              <a:t>masing-masing</a:t>
            </a:r>
            <a:r>
              <a:rPr lang="en-US" dirty="0"/>
              <a:t> di google</a:t>
            </a:r>
          </a:p>
        </p:txBody>
      </p:sp>
    </p:spTree>
    <p:extLst>
      <p:ext uri="{BB962C8B-B14F-4D97-AF65-F5344CB8AC3E}">
        <p14:creationId xmlns:p14="http://schemas.microsoft.com/office/powerpoint/2010/main" val="2552409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ABE5A-D1DF-4818-9FEE-FD2E755AE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1DF33-400E-45DF-9B17-A4EF9B973BB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0136A1-D07B-424A-A3F1-4B5FEEAAD3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64" b="12392"/>
          <a:stretch/>
        </p:blipFill>
        <p:spPr>
          <a:xfrm>
            <a:off x="0" y="239152"/>
            <a:ext cx="12192000" cy="57677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DF499D-A6FB-4B14-9EA4-04959E5584BB}"/>
              </a:ext>
            </a:extLst>
          </p:cNvPr>
          <p:cNvSpPr txBox="1"/>
          <p:nvPr/>
        </p:nvSpPr>
        <p:spPr>
          <a:xfrm>
            <a:off x="7751298" y="1026942"/>
            <a:ext cx="3207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Setelah </a:t>
            </a:r>
            <a:r>
              <a:rPr lang="en-US" dirty="0" err="1"/>
              <a:t>ditemukan</a:t>
            </a:r>
            <a:r>
              <a:rPr lang="en-US" dirty="0"/>
              <a:t>, </a:t>
            </a:r>
            <a:r>
              <a:rPr lang="en-US" dirty="0" err="1"/>
              <a:t>pilih</a:t>
            </a:r>
            <a:r>
              <a:rPr lang="en-US" dirty="0"/>
              <a:t> peta yang </a:t>
            </a:r>
            <a:r>
              <a:rPr lang="en-US" dirty="0" err="1"/>
              <a:t>sudah</a:t>
            </a:r>
            <a:r>
              <a:rPr lang="en-US" dirty="0"/>
              <a:t> di </a:t>
            </a:r>
            <a:r>
              <a:rPr lang="en-US" dirty="0" err="1"/>
              <a:t>buat</a:t>
            </a:r>
            <a:r>
              <a:rPr lang="en-US" dirty="0"/>
              <a:t> oleh google</a:t>
            </a:r>
          </a:p>
        </p:txBody>
      </p:sp>
    </p:spTree>
    <p:extLst>
      <p:ext uri="{BB962C8B-B14F-4D97-AF65-F5344CB8AC3E}">
        <p14:creationId xmlns:p14="http://schemas.microsoft.com/office/powerpoint/2010/main" val="3056921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5DE40-C811-4427-B910-904915CAD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83A67-1751-41FE-B05C-902F2E3ED52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7335DD-3515-4A7C-90F9-845955631D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86" b="11571"/>
          <a:stretch/>
        </p:blipFill>
        <p:spPr>
          <a:xfrm>
            <a:off x="0" y="295422"/>
            <a:ext cx="12192000" cy="576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26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95301-3586-4E10-AA28-53892DD54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F1730-5ED0-4982-BF07-05A728CFB6B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7E97B6-88AD-4286-94EA-A4DDAC76FC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07" b="12392"/>
          <a:stretch/>
        </p:blipFill>
        <p:spPr>
          <a:xfrm>
            <a:off x="0" y="351692"/>
            <a:ext cx="12192000" cy="5655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CC5BCE-99EC-4812-B137-F6AF51B58D8D}"/>
              </a:ext>
            </a:extLst>
          </p:cNvPr>
          <p:cNvSpPr txBox="1"/>
          <p:nvPr/>
        </p:nvSpPr>
        <p:spPr>
          <a:xfrm rot="10800000" flipH="1" flipV="1">
            <a:off x="9017389" y="1664343"/>
            <a:ext cx="3024555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1. </a:t>
            </a:r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Bagikan</a:t>
            </a:r>
            <a:endParaRPr lang="en-US" dirty="0"/>
          </a:p>
          <a:p>
            <a:r>
              <a:rPr lang="en-US" dirty="0"/>
              <a:t>2. </a:t>
            </a:r>
            <a:r>
              <a:rPr lang="en-US" dirty="0" err="1"/>
              <a:t>Pilih</a:t>
            </a:r>
            <a:r>
              <a:rPr lang="en-US" dirty="0"/>
              <a:t> </a:t>
            </a:r>
            <a:r>
              <a:rPr lang="en-US" dirty="0" err="1"/>
              <a:t>Sematkan</a:t>
            </a:r>
            <a:r>
              <a:rPr lang="en-US" dirty="0"/>
              <a:t> Peta</a:t>
            </a:r>
          </a:p>
          <a:p>
            <a:r>
              <a:rPr lang="en-US" dirty="0"/>
              <a:t>3. </a:t>
            </a:r>
            <a:r>
              <a:rPr lang="en-US" dirty="0" err="1"/>
              <a:t>Salin</a:t>
            </a:r>
            <a:r>
              <a:rPr lang="en-US" dirty="0"/>
              <a:t> HTML</a:t>
            </a:r>
          </a:p>
        </p:txBody>
      </p:sp>
    </p:spTree>
    <p:extLst>
      <p:ext uri="{BB962C8B-B14F-4D97-AF65-F5344CB8AC3E}">
        <p14:creationId xmlns:p14="http://schemas.microsoft.com/office/powerpoint/2010/main" val="3851504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C559E-49A0-439B-AFE8-6D5610020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8F723-034A-43F6-94BB-BB1327EBCD9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30DF89-55D3-40CD-819A-3991ED758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542"/>
            <a:ext cx="11999741" cy="674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21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2D002-E6C3-4FF1-82BD-4EB4FC7FA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1892C-3C4D-410C-9AC8-7B5AE36EF0D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BAB80D-2158-48D1-82A1-0460F217D4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86" b="12597"/>
          <a:stretch/>
        </p:blipFill>
        <p:spPr>
          <a:xfrm>
            <a:off x="0" y="295422"/>
            <a:ext cx="12192000" cy="56974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9C3ED5-EEF1-4020-8616-701D67438541}"/>
              </a:ext>
            </a:extLst>
          </p:cNvPr>
          <p:cNvSpPr txBox="1"/>
          <p:nvPr/>
        </p:nvSpPr>
        <p:spPr>
          <a:xfrm>
            <a:off x="8932985" y="2841674"/>
            <a:ext cx="2926080" cy="20313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err="1"/>
              <a:t>Pilih</a:t>
            </a:r>
            <a:r>
              <a:rPr lang="en-US" dirty="0"/>
              <a:t> Appearance</a:t>
            </a:r>
          </a:p>
          <a:p>
            <a:pPr marL="342900" indent="-342900">
              <a:buAutoNum type="arabicPeriod"/>
            </a:pPr>
            <a:r>
              <a:rPr lang="en-US" dirty="0" err="1"/>
              <a:t>Pilih</a:t>
            </a:r>
            <a:r>
              <a:rPr lang="en-US" dirty="0"/>
              <a:t> Widget</a:t>
            </a:r>
          </a:p>
          <a:p>
            <a:pPr marL="342900" indent="-342900">
              <a:buAutoNum type="arabicPeriod"/>
            </a:pPr>
            <a:r>
              <a:rPr lang="en-US" dirty="0" err="1"/>
              <a:t>Pilih</a:t>
            </a:r>
            <a:r>
              <a:rPr lang="en-US" dirty="0"/>
              <a:t> Custom HTML : Peta Daerah</a:t>
            </a:r>
          </a:p>
          <a:p>
            <a:pPr marL="342900" indent="-342900">
              <a:buAutoNum type="arabicPeriod"/>
            </a:pPr>
            <a:r>
              <a:rPr lang="en-US" dirty="0" err="1"/>
              <a:t>Tempel</a:t>
            </a:r>
            <a:r>
              <a:rPr lang="en-US" dirty="0"/>
              <a:t> </a:t>
            </a:r>
            <a:r>
              <a:rPr lang="en-US" dirty="0" err="1"/>
              <a:t>Kode</a:t>
            </a:r>
            <a:r>
              <a:rPr lang="en-US" dirty="0"/>
              <a:t> HTML yang </a:t>
            </a:r>
            <a:r>
              <a:rPr lang="en-US" dirty="0" err="1"/>
              <a:t>sudah</a:t>
            </a:r>
            <a:r>
              <a:rPr lang="en-US" dirty="0"/>
              <a:t> di </a:t>
            </a:r>
            <a:r>
              <a:rPr lang="en-US" dirty="0" err="1"/>
              <a:t>salin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 err="1"/>
              <a:t>Klik</a:t>
            </a:r>
            <a:r>
              <a:rPr lang="en-US" dirty="0"/>
              <a:t> Save</a:t>
            </a:r>
          </a:p>
        </p:txBody>
      </p:sp>
    </p:spTree>
    <p:extLst>
      <p:ext uri="{BB962C8B-B14F-4D97-AF65-F5344CB8AC3E}">
        <p14:creationId xmlns:p14="http://schemas.microsoft.com/office/powerpoint/2010/main" val="2976755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11E37-10AC-498E-9B60-21EF89269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Posting Dan Edit </a:t>
            </a:r>
            <a:r>
              <a:rPr lang="en-US" dirty="0" err="1"/>
              <a:t>Berita</a:t>
            </a:r>
            <a:r>
              <a:rPr lang="en-US" dirty="0"/>
              <a:t> </a:t>
            </a:r>
            <a:r>
              <a:rPr lang="en-US" dirty="0" err="1"/>
              <a:t>Lewat</a:t>
            </a:r>
            <a:r>
              <a:rPr lang="en-US" dirty="0"/>
              <a:t> HP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BB879-15EA-4786-B93E-1FC1FE2908B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6117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F3597-3EAC-4AB6-BE0B-1DB2B159C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AD761F-7B8E-4A2B-B6D3-304A8821E55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-318"/>
            <a:ext cx="3235569" cy="647114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6DC484-43C6-4605-B0A2-8D3D86C8E9D7}"/>
              </a:ext>
            </a:extLst>
          </p:cNvPr>
          <p:cNvSpPr txBox="1"/>
          <p:nvPr/>
        </p:nvSpPr>
        <p:spPr>
          <a:xfrm>
            <a:off x="3235569" y="1752728"/>
            <a:ext cx="2532185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Unduh</a:t>
            </a:r>
            <a:r>
              <a:rPr lang="en-US" dirty="0"/>
              <a:t> dan </a:t>
            </a:r>
            <a:r>
              <a:rPr lang="en-US" dirty="0" err="1"/>
              <a:t>Pasang</a:t>
            </a:r>
            <a:r>
              <a:rPr lang="en-US" dirty="0"/>
              <a:t> </a:t>
            </a:r>
            <a:r>
              <a:rPr lang="en-US" dirty="0" err="1"/>
              <a:t>Aplikasi</a:t>
            </a:r>
            <a:r>
              <a:rPr lang="en-US" dirty="0"/>
              <a:t> </a:t>
            </a:r>
            <a:r>
              <a:rPr lang="en-US" dirty="0" err="1"/>
              <a:t>Wordpress</a:t>
            </a:r>
            <a:r>
              <a:rPr lang="en-US" dirty="0"/>
              <a:t> di </a:t>
            </a:r>
            <a:r>
              <a:rPr lang="en-US" dirty="0" err="1"/>
              <a:t>playstore</a:t>
            </a:r>
            <a:r>
              <a:rPr lang="en-US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CDE054-A697-44AB-9A7C-2246D20FA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863" y="0"/>
            <a:ext cx="3429000" cy="64992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6C47F5-3362-4141-B54F-FD7243188483}"/>
              </a:ext>
            </a:extLst>
          </p:cNvPr>
          <p:cNvSpPr txBox="1"/>
          <p:nvPr/>
        </p:nvSpPr>
        <p:spPr>
          <a:xfrm>
            <a:off x="9256542" y="1837765"/>
            <a:ext cx="2053883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Setelah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buka</a:t>
            </a:r>
            <a:r>
              <a:rPr lang="en-US" dirty="0"/>
              <a:t> </a:t>
            </a:r>
            <a:r>
              <a:rPr lang="en-US" dirty="0" err="1"/>
              <a:t>aplikasi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.</a:t>
            </a:r>
          </a:p>
          <a:p>
            <a:r>
              <a:rPr lang="en-US" dirty="0" err="1"/>
              <a:t>Pilih</a:t>
            </a:r>
            <a:r>
              <a:rPr lang="en-US" dirty="0"/>
              <a:t> : LOGIN</a:t>
            </a:r>
          </a:p>
        </p:txBody>
      </p:sp>
    </p:spTree>
    <p:extLst>
      <p:ext uri="{BB962C8B-B14F-4D97-AF65-F5344CB8AC3E}">
        <p14:creationId xmlns:p14="http://schemas.microsoft.com/office/powerpoint/2010/main" val="3543782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5348B-BE17-4DC0-9625-03C126BAA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D1CD08-A30E-4689-A523-8585759A79B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3428999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05F38C-8EBE-4BAD-AD02-2C111AF60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683" y="0"/>
            <a:ext cx="3429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C0BF40-8FBE-464E-9BED-5C094214F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9485" y="0"/>
            <a:ext cx="3429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DE0937-DBB3-48D1-8028-B32D30F6814C}"/>
              </a:ext>
            </a:extLst>
          </p:cNvPr>
          <p:cNvSpPr txBox="1"/>
          <p:nvPr/>
        </p:nvSpPr>
        <p:spPr>
          <a:xfrm>
            <a:off x="423515" y="3756074"/>
            <a:ext cx="2671377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Pilih</a:t>
            </a:r>
            <a:r>
              <a:rPr lang="en-US" dirty="0"/>
              <a:t> : LOGIN DENGAN MEMASUKAN SITUS ANDA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CDB3FB-1DE4-4242-AD7B-108B67474CAF}"/>
              </a:ext>
            </a:extLst>
          </p:cNvPr>
          <p:cNvSpPr txBox="1"/>
          <p:nvPr/>
        </p:nvSpPr>
        <p:spPr>
          <a:xfrm>
            <a:off x="4548553" y="2346961"/>
            <a:ext cx="2671377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Masukan</a:t>
            </a:r>
            <a:r>
              <a:rPr lang="en-US" dirty="0"/>
              <a:t> </a:t>
            </a:r>
            <a:r>
              <a:rPr lang="en-US" dirty="0" err="1"/>
              <a:t>alamat</a:t>
            </a:r>
            <a:r>
              <a:rPr lang="en-US" dirty="0"/>
              <a:t> website </a:t>
            </a:r>
            <a:r>
              <a:rPr lang="en-US" dirty="0" err="1"/>
              <a:t>desa</a:t>
            </a:r>
            <a:r>
              <a:rPr lang="en-US" dirty="0"/>
              <a:t> . </a:t>
            </a:r>
            <a:r>
              <a:rPr lang="en-US" dirty="0" err="1"/>
              <a:t>Contoh</a:t>
            </a:r>
            <a:r>
              <a:rPr lang="en-US" dirty="0"/>
              <a:t> : gandong.ngawikab.id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2F3F34-4956-4A31-B1DE-A14C8527E0CB}"/>
              </a:ext>
            </a:extLst>
          </p:cNvPr>
          <p:cNvSpPr txBox="1"/>
          <p:nvPr/>
        </p:nvSpPr>
        <p:spPr>
          <a:xfrm>
            <a:off x="8449368" y="2782669"/>
            <a:ext cx="2671377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Masukan</a:t>
            </a:r>
            <a:r>
              <a:rPr lang="en-US" dirty="0"/>
              <a:t> </a:t>
            </a:r>
          </a:p>
          <a:p>
            <a:r>
              <a:rPr lang="en-US" dirty="0" err="1"/>
              <a:t>nama</a:t>
            </a:r>
            <a:r>
              <a:rPr lang="en-US" dirty="0"/>
              <a:t> </a:t>
            </a:r>
            <a:r>
              <a:rPr lang="en-US" dirty="0" err="1"/>
              <a:t>pengguna</a:t>
            </a:r>
            <a:r>
              <a:rPr lang="en-US" dirty="0"/>
              <a:t> : 3ditor</a:t>
            </a:r>
          </a:p>
          <a:p>
            <a:r>
              <a:rPr lang="en-US" dirty="0"/>
              <a:t>Pass : desaku123456789</a:t>
            </a:r>
          </a:p>
        </p:txBody>
      </p:sp>
    </p:spTree>
    <p:extLst>
      <p:ext uri="{BB962C8B-B14F-4D97-AF65-F5344CB8AC3E}">
        <p14:creationId xmlns:p14="http://schemas.microsoft.com/office/powerpoint/2010/main" val="1857559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9FDF9-2942-49FC-8C4B-9BBCC9FBF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Kaidah</a:t>
            </a:r>
            <a:r>
              <a:rPr lang="en-US" dirty="0"/>
              <a:t> </a:t>
            </a:r>
            <a:r>
              <a:rPr lang="en-US" dirty="0" err="1"/>
              <a:t>Jurnalistik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7C496-8B66-41C1-97C1-6FF254C9C59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08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7CEF2-EC77-46DD-88B2-81A6EACD1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5E1402-FF6C-4D77-9B30-3E6B030654B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3418449" cy="68369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025E18-2981-4F50-9193-8638657A0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742" y="0"/>
            <a:ext cx="3429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9F519F-4FC2-413E-A3EA-F13BC744C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9485" y="-21100"/>
            <a:ext cx="342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95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E8B86-25C1-407F-9D8F-ED8F63745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66DC2F-D64E-4ADC-9E3D-C20285E4A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76" y="0"/>
            <a:ext cx="3429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77FC30-3452-41CB-B15F-FD481357D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6184" y="24618"/>
            <a:ext cx="3429000" cy="685800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A11D262-FE19-434A-93CB-0C4F82E2371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4B6D35-D067-4D24-A595-51F1993F9058}"/>
              </a:ext>
            </a:extLst>
          </p:cNvPr>
          <p:cNvSpPr txBox="1"/>
          <p:nvPr/>
        </p:nvSpPr>
        <p:spPr>
          <a:xfrm>
            <a:off x="4276578" y="1688123"/>
            <a:ext cx="4100148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err="1"/>
              <a:t>Pilih</a:t>
            </a:r>
            <a:r>
              <a:rPr lang="en-US" dirty="0"/>
              <a:t> POS BLOG</a:t>
            </a:r>
          </a:p>
          <a:p>
            <a:pPr marL="342900" indent="-342900">
              <a:buAutoNum type="arabicPeriod"/>
            </a:pPr>
            <a:r>
              <a:rPr lang="en-US" dirty="0"/>
              <a:t>Di </a:t>
            </a:r>
            <a:r>
              <a:rPr lang="en-US" dirty="0" err="1"/>
              <a:t>pojok</a:t>
            </a:r>
            <a:r>
              <a:rPr lang="en-US" dirty="0"/>
              <a:t> </a:t>
            </a:r>
            <a:r>
              <a:rPr lang="en-US" dirty="0" err="1"/>
              <a:t>bawah</a:t>
            </a:r>
            <a:r>
              <a:rPr lang="en-US" dirty="0"/>
              <a:t> </a:t>
            </a:r>
            <a:r>
              <a:rPr lang="en-US" dirty="0" err="1"/>
              <a:t>klik</a:t>
            </a:r>
            <a:r>
              <a:rPr lang="en-US" dirty="0"/>
              <a:t> IKON WARNA JINGGA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menulis</a:t>
            </a:r>
            <a:r>
              <a:rPr lang="en-US" dirty="0"/>
              <a:t> </a:t>
            </a:r>
            <a:r>
              <a:rPr lang="en-US" dirty="0" err="1"/>
              <a:t>berita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593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7BF95-6799-471D-8D4B-F6C926AF5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70914E-DEB5-4D0A-B387-B92B086649A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3348111" cy="669622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E417ED-59F2-4675-82AA-F657F0502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E0EE44-469D-4AB2-A5FE-EEE7946E8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5537" y="-80888"/>
            <a:ext cx="3429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9B2A0E-8348-4DE1-BD2E-744CAB3DC834}"/>
              </a:ext>
            </a:extLst>
          </p:cNvPr>
          <p:cNvSpPr txBox="1"/>
          <p:nvPr/>
        </p:nvSpPr>
        <p:spPr>
          <a:xfrm>
            <a:off x="8545537" y="4143073"/>
            <a:ext cx="3257257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err="1"/>
              <a:t>Tulis</a:t>
            </a:r>
            <a:r>
              <a:rPr lang="en-US" dirty="0"/>
              <a:t> </a:t>
            </a:r>
            <a:r>
              <a:rPr lang="en-US" dirty="0" err="1"/>
              <a:t>Judul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 err="1"/>
              <a:t>Tulis</a:t>
            </a:r>
            <a:r>
              <a:rPr lang="en-US" dirty="0"/>
              <a:t> Isi </a:t>
            </a:r>
            <a:r>
              <a:rPr lang="en-US" dirty="0" err="1"/>
              <a:t>Berita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 err="1"/>
              <a:t>Pilih</a:t>
            </a:r>
            <a:r>
              <a:rPr lang="en-US" dirty="0"/>
              <a:t> </a:t>
            </a:r>
            <a:r>
              <a:rPr lang="en-US" dirty="0" err="1"/>
              <a:t>Tanda</a:t>
            </a:r>
            <a:r>
              <a:rPr lang="en-US" dirty="0"/>
              <a:t> di </a:t>
            </a:r>
            <a:r>
              <a:rPr lang="en-US" dirty="0" err="1"/>
              <a:t>pojok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menambahkan</a:t>
            </a:r>
            <a:r>
              <a:rPr lang="en-US" dirty="0"/>
              <a:t> </a:t>
            </a:r>
            <a:r>
              <a:rPr lang="en-US" dirty="0" err="1"/>
              <a:t>gambar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273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CC5BD-443E-4912-B002-1E4B8BD84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35078A-B8B3-4705-8F07-C3E81B29E23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3418449" cy="68369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CEDF0D-E309-455A-9773-66C9A4E60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4EF3C8-E720-4D34-8936-A7A58AC05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334" y="-10550"/>
            <a:ext cx="3429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14AEBD-30CD-482B-897A-E22A786F2F39}"/>
              </a:ext>
            </a:extLst>
          </p:cNvPr>
          <p:cNvSpPr txBox="1"/>
          <p:nvPr/>
        </p:nvSpPr>
        <p:spPr>
          <a:xfrm>
            <a:off x="4787704" y="4143073"/>
            <a:ext cx="2616591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Andai</a:t>
            </a:r>
            <a:r>
              <a:rPr lang="en-US" dirty="0"/>
              <a:t> </a:t>
            </a:r>
            <a:r>
              <a:rPr lang="en-US" dirty="0" err="1"/>
              <a:t>berita</a:t>
            </a:r>
            <a:r>
              <a:rPr lang="en-US" dirty="0"/>
              <a:t> </a:t>
            </a:r>
            <a:r>
              <a:rPr lang="en-US" dirty="0" err="1"/>
              <a:t>anda</a:t>
            </a:r>
            <a:r>
              <a:rPr lang="en-US" dirty="0"/>
              <a:t>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siap</a:t>
            </a:r>
            <a:r>
              <a:rPr lang="en-US" dirty="0"/>
              <a:t>,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langsung</a:t>
            </a:r>
            <a:r>
              <a:rPr lang="en-US" dirty="0"/>
              <a:t> </a:t>
            </a:r>
            <a:r>
              <a:rPr lang="en-US" dirty="0" err="1"/>
              <a:t>Pilih</a:t>
            </a:r>
            <a:r>
              <a:rPr lang="en-US" dirty="0"/>
              <a:t> : PUBLIKASIKAN.</a:t>
            </a:r>
          </a:p>
          <a:p>
            <a:r>
              <a:rPr lang="en-US" dirty="0" err="1"/>
              <a:t>Andai</a:t>
            </a:r>
            <a:r>
              <a:rPr lang="en-US" dirty="0"/>
              <a:t> </a:t>
            </a:r>
            <a:r>
              <a:rPr lang="en-US" dirty="0" err="1"/>
              <a:t>belum</a:t>
            </a:r>
            <a:r>
              <a:rPr lang="en-US" dirty="0"/>
              <a:t> </a:t>
            </a:r>
            <a:r>
              <a:rPr lang="en-US" dirty="0" err="1"/>
              <a:t>siap</a:t>
            </a:r>
            <a:r>
              <a:rPr lang="en-US" dirty="0"/>
              <a:t>,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pilih</a:t>
            </a:r>
            <a:r>
              <a:rPr lang="en-US" dirty="0"/>
              <a:t> SIMPAN SEBAGAI KONSEP</a:t>
            </a:r>
          </a:p>
        </p:txBody>
      </p:sp>
    </p:spTree>
    <p:extLst>
      <p:ext uri="{BB962C8B-B14F-4D97-AF65-F5344CB8AC3E}">
        <p14:creationId xmlns:p14="http://schemas.microsoft.com/office/powerpoint/2010/main" val="28127086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E2B9F-D532-4F91-B5D7-0F9843CFE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SELESAI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7F5CC-74F3-400C-AE89-313D9BBC74A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373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C31C6-2871-49AB-B7BA-E58BA13C1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Panduan </a:t>
            </a:r>
            <a:r>
              <a:rPr lang="en-US" sz="2800" dirty="0" err="1"/>
              <a:t>ini</a:t>
            </a:r>
            <a:r>
              <a:rPr lang="en-US" sz="2800" dirty="0"/>
              <a:t> </a:t>
            </a:r>
            <a:r>
              <a:rPr lang="en-US" sz="2800" dirty="0" err="1"/>
              <a:t>bisa</a:t>
            </a:r>
            <a:r>
              <a:rPr lang="en-US" sz="2800" dirty="0"/>
              <a:t> </a:t>
            </a:r>
            <a:r>
              <a:rPr lang="en-US" sz="2800" dirty="0" err="1"/>
              <a:t>menjadi</a:t>
            </a:r>
            <a:r>
              <a:rPr lang="en-US" sz="2800" dirty="0"/>
              <a:t> </a:t>
            </a:r>
            <a:r>
              <a:rPr lang="en-US" sz="2800" dirty="0" err="1"/>
              <a:t>rujukan</a:t>
            </a:r>
            <a:r>
              <a:rPr lang="en-US" sz="2800" dirty="0"/>
              <a:t> </a:t>
            </a:r>
            <a:r>
              <a:rPr lang="en-US" sz="2800" dirty="0" err="1"/>
              <a:t>bagi</a:t>
            </a:r>
            <a:r>
              <a:rPr lang="en-US" sz="2800" dirty="0"/>
              <a:t> para </a:t>
            </a:r>
            <a:r>
              <a:rPr lang="en-US" sz="2800" dirty="0" err="1"/>
              <a:t>pewarta</a:t>
            </a:r>
            <a:r>
              <a:rPr lang="en-US" sz="2800" dirty="0"/>
              <a:t> </a:t>
            </a:r>
            <a:r>
              <a:rPr lang="en-US" sz="2800" dirty="0" err="1"/>
              <a:t>pemula</a:t>
            </a:r>
            <a:r>
              <a:rPr lang="en-US" sz="2800" dirty="0"/>
              <a:t> yang </a:t>
            </a:r>
            <a:r>
              <a:rPr lang="en-US" sz="2800" dirty="0" err="1"/>
              <a:t>ingin</a:t>
            </a:r>
            <a:r>
              <a:rPr lang="en-US" sz="2800" dirty="0"/>
              <a:t> </a:t>
            </a:r>
            <a:r>
              <a:rPr lang="en-US" sz="2800" dirty="0" err="1"/>
              <a:t>belajar</a:t>
            </a:r>
            <a:r>
              <a:rPr lang="en-US" sz="2800" dirty="0"/>
              <a:t> </a:t>
            </a:r>
            <a:r>
              <a:rPr lang="en-US" sz="2800" dirty="0" err="1"/>
              <a:t>menulis</a:t>
            </a:r>
            <a:r>
              <a:rPr lang="en-US" sz="2800" dirty="0"/>
              <a:t> </a:t>
            </a:r>
            <a:r>
              <a:rPr lang="en-US" sz="2800" dirty="0" err="1"/>
              <a:t>berita</a:t>
            </a:r>
            <a:r>
              <a:rPr lang="en-US" sz="2800" dirty="0"/>
              <a:t> </a:t>
            </a:r>
            <a:r>
              <a:rPr lang="en-US" sz="2800" dirty="0" err="1"/>
              <a:t>secara</a:t>
            </a:r>
            <a:r>
              <a:rPr lang="en-US" sz="2800" dirty="0"/>
              <a:t> </a:t>
            </a:r>
            <a:r>
              <a:rPr lang="en-US" sz="2800" dirty="0" err="1"/>
              <a:t>cepat</a:t>
            </a:r>
            <a:r>
              <a:rPr lang="en-US" sz="2800" dirty="0"/>
              <a:t>. </a:t>
            </a:r>
            <a:r>
              <a:rPr lang="en-US" sz="2800" dirty="0" err="1"/>
              <a:t>Caranya</a:t>
            </a:r>
            <a:r>
              <a:rPr lang="en-US" sz="2800" dirty="0"/>
              <a:t>, </a:t>
            </a:r>
            <a:r>
              <a:rPr lang="en-US" sz="2800" dirty="0" err="1"/>
              <a:t>setelah</a:t>
            </a:r>
            <a:r>
              <a:rPr lang="en-US" sz="2800" dirty="0"/>
              <a:t> </a:t>
            </a:r>
            <a:r>
              <a:rPr lang="en-US" sz="2800" dirty="0" err="1"/>
              <a:t>melakukan</a:t>
            </a:r>
            <a:r>
              <a:rPr lang="en-US" sz="2800" dirty="0"/>
              <a:t> </a:t>
            </a:r>
            <a:r>
              <a:rPr lang="en-US" sz="2800" dirty="0" err="1"/>
              <a:t>liputan</a:t>
            </a:r>
            <a:r>
              <a:rPr lang="en-US" sz="2800" dirty="0"/>
              <a:t>, </a:t>
            </a:r>
            <a:r>
              <a:rPr lang="en-US" sz="2800" dirty="0" err="1"/>
              <a:t>susunlah</a:t>
            </a:r>
            <a:r>
              <a:rPr lang="en-US" sz="2800" dirty="0"/>
              <a:t> </a:t>
            </a:r>
            <a:r>
              <a:rPr lang="en-US" sz="2800" dirty="0" err="1"/>
              <a:t>fakta-fakta</a:t>
            </a:r>
            <a:r>
              <a:rPr lang="en-US" sz="2800" dirty="0"/>
              <a:t> yang Anda </a:t>
            </a:r>
            <a:r>
              <a:rPr lang="en-US" sz="2800" dirty="0" err="1"/>
              <a:t>temui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lima </a:t>
            </a:r>
            <a:r>
              <a:rPr lang="en-US" sz="2800" dirty="0" err="1"/>
              <a:t>langkah</a:t>
            </a:r>
            <a:r>
              <a:rPr lang="en-US" sz="2800" dirty="0"/>
              <a:t> </a:t>
            </a:r>
            <a:r>
              <a:rPr lang="en-US" sz="2800" dirty="0" err="1"/>
              <a:t>berikut</a:t>
            </a:r>
            <a:r>
              <a:rPr lang="en-US" sz="2800" dirty="0"/>
              <a:t> </a:t>
            </a:r>
            <a:r>
              <a:rPr lang="en-US" sz="2800" dirty="0" err="1"/>
              <a:t>ini</a:t>
            </a:r>
            <a:r>
              <a:rPr lang="en-US" sz="2800" dirty="0"/>
              <a:t>: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63054-EA7D-4B3A-8730-5B676B67B4F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pPr marL="0" indent="0" fontAlgn="base">
              <a:buNone/>
            </a:pPr>
            <a:r>
              <a:rPr lang="en-US" dirty="0"/>
              <a:t>1. </a:t>
            </a:r>
            <a:r>
              <a:rPr lang="en-US" dirty="0" err="1"/>
              <a:t>Paragraf</a:t>
            </a:r>
            <a:r>
              <a:rPr lang="en-US" dirty="0"/>
              <a:t> </a:t>
            </a:r>
            <a:r>
              <a:rPr lang="en-US" dirty="0" err="1"/>
              <a:t>pertama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biasa</a:t>
            </a:r>
            <a:r>
              <a:rPr lang="en-US" dirty="0"/>
              <a:t> </a:t>
            </a:r>
            <a:r>
              <a:rPr lang="en-US" dirty="0" err="1"/>
              <a:t>disebut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teras</a:t>
            </a:r>
            <a:r>
              <a:rPr lang="en-US" dirty="0"/>
              <a:t> </a:t>
            </a:r>
            <a:r>
              <a:rPr lang="en-US" dirty="0" err="1"/>
              <a:t>berita</a:t>
            </a:r>
            <a:r>
              <a:rPr lang="en-US" dirty="0"/>
              <a:t> </a:t>
            </a:r>
            <a:r>
              <a:rPr lang="en-US" dirty="0" err="1"/>
              <a:t>berisi</a:t>
            </a:r>
            <a:r>
              <a:rPr lang="en-US" dirty="0"/>
              <a:t> </a:t>
            </a:r>
            <a:r>
              <a:rPr lang="en-US" dirty="0" err="1"/>
              <a:t>materi</a:t>
            </a:r>
            <a:r>
              <a:rPr lang="en-US" dirty="0"/>
              <a:t> yang paling </a:t>
            </a:r>
            <a:r>
              <a:rPr lang="en-US" dirty="0" err="1"/>
              <a:t>penting</a:t>
            </a:r>
            <a:r>
              <a:rPr lang="en-US" dirty="0"/>
              <a:t>. </a:t>
            </a:r>
            <a:r>
              <a:rPr lang="en-US" dirty="0" err="1"/>
              <a:t>Buatlah</a:t>
            </a:r>
            <a:r>
              <a:rPr lang="en-US" dirty="0"/>
              <a:t> </a:t>
            </a:r>
            <a:r>
              <a:rPr lang="en-US" dirty="0" err="1"/>
              <a:t>paragraf</a:t>
            </a:r>
            <a:r>
              <a:rPr lang="en-US" dirty="0"/>
              <a:t> </a:t>
            </a:r>
            <a:r>
              <a:rPr lang="en-US" dirty="0" err="1"/>
              <a:t>berisi</a:t>
            </a:r>
            <a:r>
              <a:rPr lang="en-US" dirty="0"/>
              <a:t> 2-3 </a:t>
            </a:r>
            <a:r>
              <a:rPr lang="en-US" dirty="0" err="1"/>
              <a:t>kalimat</a:t>
            </a:r>
            <a:r>
              <a:rPr lang="en-US" dirty="0"/>
              <a:t> yang </a:t>
            </a:r>
            <a:r>
              <a:rPr lang="en-US" dirty="0" err="1"/>
              <a:t>memuat</a:t>
            </a:r>
            <a:r>
              <a:rPr lang="en-US" dirty="0"/>
              <a:t> </a:t>
            </a:r>
            <a:r>
              <a:rPr lang="en-US" dirty="0" err="1"/>
              <a:t>unsur</a:t>
            </a:r>
            <a:r>
              <a:rPr lang="en-US" dirty="0"/>
              <a:t> APA </a:t>
            </a:r>
            <a:r>
              <a:rPr lang="en-US" dirty="0" err="1"/>
              <a:t>kejadiannya</a:t>
            </a:r>
            <a:r>
              <a:rPr lang="en-US" dirty="0"/>
              <a:t>, DI MANA </a:t>
            </a:r>
            <a:r>
              <a:rPr lang="en-US" dirty="0" err="1"/>
              <a:t>kejadiannya</a:t>
            </a:r>
            <a:r>
              <a:rPr lang="en-US" dirty="0"/>
              <a:t>, SIAPA yang </a:t>
            </a:r>
            <a:r>
              <a:rPr lang="en-US" dirty="0" err="1"/>
              <a:t>terlibat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kejadian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 dan KAPAN </a:t>
            </a:r>
            <a:r>
              <a:rPr lang="en-US" dirty="0" err="1"/>
              <a:t>kejadiannya</a:t>
            </a:r>
            <a:r>
              <a:rPr lang="en-US" dirty="0"/>
              <a:t>. </a:t>
            </a:r>
            <a:r>
              <a:rPr lang="en-US" dirty="0" err="1"/>
              <a:t>Misalnya</a:t>
            </a:r>
            <a:r>
              <a:rPr lang="en-US" dirty="0"/>
              <a:t>:</a:t>
            </a:r>
          </a:p>
          <a:p>
            <a:pPr marL="0" indent="0" fontAlgn="base">
              <a:buNone/>
            </a:pPr>
            <a:r>
              <a:rPr lang="en-US" i="1" dirty="0" err="1"/>
              <a:t>Pemerintah</a:t>
            </a:r>
            <a:r>
              <a:rPr lang="en-US" i="1" dirty="0"/>
              <a:t> </a:t>
            </a:r>
            <a:r>
              <a:rPr lang="en-US" i="1" dirty="0" err="1"/>
              <a:t>Desa</a:t>
            </a:r>
            <a:r>
              <a:rPr lang="en-US" i="1" dirty="0"/>
              <a:t> </a:t>
            </a:r>
            <a:r>
              <a:rPr lang="en-US" i="1" dirty="0" err="1"/>
              <a:t>Melung</a:t>
            </a:r>
            <a:r>
              <a:rPr lang="en-US" i="1" dirty="0"/>
              <a:t> </a:t>
            </a:r>
            <a:r>
              <a:rPr lang="en-US" i="1" dirty="0" err="1"/>
              <a:t>menjadi</a:t>
            </a:r>
            <a:r>
              <a:rPr lang="en-US" i="1" dirty="0"/>
              <a:t> </a:t>
            </a:r>
            <a:r>
              <a:rPr lang="en-US" i="1" dirty="0" err="1"/>
              <a:t>tuan</a:t>
            </a:r>
            <a:r>
              <a:rPr lang="en-US" i="1" dirty="0"/>
              <a:t> </a:t>
            </a:r>
            <a:r>
              <a:rPr lang="en-US" i="1" dirty="0" err="1"/>
              <a:t>rumah</a:t>
            </a:r>
            <a:r>
              <a:rPr lang="en-US" i="1" dirty="0"/>
              <a:t> workshop </a:t>
            </a:r>
            <a:r>
              <a:rPr lang="en-US" i="1" dirty="0" err="1"/>
              <a:t>Desa</a:t>
            </a:r>
            <a:r>
              <a:rPr lang="en-US" i="1" dirty="0"/>
              <a:t> </a:t>
            </a:r>
            <a:r>
              <a:rPr lang="en-US" i="1" dirty="0" err="1"/>
              <a:t>Membangun</a:t>
            </a:r>
            <a:r>
              <a:rPr lang="en-US" i="1" dirty="0"/>
              <a:t>. </a:t>
            </a:r>
            <a:r>
              <a:rPr lang="en-US" i="1" dirty="0" err="1"/>
              <a:t>Kegiatan</a:t>
            </a:r>
            <a:r>
              <a:rPr lang="en-US" i="1" dirty="0"/>
              <a:t> </a:t>
            </a:r>
            <a:r>
              <a:rPr lang="en-US" i="1" dirty="0" err="1"/>
              <a:t>ini</a:t>
            </a:r>
            <a:r>
              <a:rPr lang="en-US" i="1" dirty="0"/>
              <a:t> </a:t>
            </a:r>
            <a:r>
              <a:rPr lang="en-US" i="1" dirty="0" err="1"/>
              <a:t>dilaksanakan</a:t>
            </a:r>
            <a:r>
              <a:rPr lang="en-US" i="1" dirty="0"/>
              <a:t> pada 24-25 </a:t>
            </a:r>
            <a:r>
              <a:rPr lang="en-US" i="1" dirty="0" err="1"/>
              <a:t>Desember</a:t>
            </a:r>
            <a:r>
              <a:rPr lang="en-US" i="1" dirty="0"/>
              <a:t> 2011 di </a:t>
            </a:r>
            <a:r>
              <a:rPr lang="en-US" i="1" dirty="0" err="1"/>
              <a:t>Balai</a:t>
            </a:r>
            <a:r>
              <a:rPr lang="en-US" i="1" dirty="0"/>
              <a:t> </a:t>
            </a:r>
            <a:r>
              <a:rPr lang="en-US" i="1" dirty="0" err="1"/>
              <a:t>Desa</a:t>
            </a:r>
            <a:r>
              <a:rPr lang="en-US" i="1" dirty="0"/>
              <a:t> </a:t>
            </a:r>
            <a:r>
              <a:rPr lang="en-US" i="1" dirty="0" err="1"/>
              <a:t>Melung</a:t>
            </a:r>
            <a:r>
              <a:rPr lang="en-US" i="1" dirty="0"/>
              <a:t>, </a:t>
            </a:r>
            <a:r>
              <a:rPr lang="en-US" i="1" dirty="0" err="1"/>
              <a:t>Kecamatan</a:t>
            </a:r>
            <a:r>
              <a:rPr lang="en-US" i="1" dirty="0"/>
              <a:t> </a:t>
            </a:r>
            <a:r>
              <a:rPr lang="en-US" i="1" dirty="0" err="1"/>
              <a:t>Kedungbanteng</a:t>
            </a:r>
            <a:r>
              <a:rPr lang="en-US" i="1" dirty="0"/>
              <a:t>, </a:t>
            </a:r>
            <a:r>
              <a:rPr lang="en-US" i="1" dirty="0" err="1"/>
              <a:t>Banyumas</a:t>
            </a:r>
            <a:r>
              <a:rPr lang="en-US" i="1" dirty="0"/>
              <a:t>. Workshop </a:t>
            </a:r>
            <a:r>
              <a:rPr lang="en-US" i="1" dirty="0" err="1"/>
              <a:t>ini</a:t>
            </a:r>
            <a:r>
              <a:rPr lang="en-US" i="1" dirty="0"/>
              <a:t> </a:t>
            </a:r>
            <a:r>
              <a:rPr lang="en-US" i="1" dirty="0" err="1"/>
              <a:t>diikuti</a:t>
            </a:r>
            <a:r>
              <a:rPr lang="en-US" i="1" dirty="0"/>
              <a:t> oleh </a:t>
            </a:r>
            <a:r>
              <a:rPr lang="en-US" i="1" dirty="0" err="1"/>
              <a:t>sejumlah</a:t>
            </a:r>
            <a:r>
              <a:rPr lang="en-US" i="1" dirty="0"/>
              <a:t> </a:t>
            </a:r>
            <a:r>
              <a:rPr lang="en-US" i="1" dirty="0" err="1"/>
              <a:t>kepala</a:t>
            </a:r>
            <a:r>
              <a:rPr lang="en-US" i="1" dirty="0"/>
              <a:t> </a:t>
            </a:r>
            <a:r>
              <a:rPr lang="en-US" i="1" dirty="0" err="1"/>
              <a:t>desa</a:t>
            </a:r>
            <a:r>
              <a:rPr lang="en-US" i="1" dirty="0"/>
              <a:t>, </a:t>
            </a:r>
            <a:r>
              <a:rPr lang="en-US" i="1" dirty="0" err="1"/>
              <a:t>organisasi</a:t>
            </a:r>
            <a:r>
              <a:rPr lang="en-US" i="1" dirty="0"/>
              <a:t> </a:t>
            </a:r>
            <a:r>
              <a:rPr lang="en-US" i="1" dirty="0" err="1"/>
              <a:t>pemuda</a:t>
            </a:r>
            <a:r>
              <a:rPr lang="en-US" i="1" dirty="0"/>
              <a:t>, </a:t>
            </a:r>
            <a:r>
              <a:rPr lang="en-US" i="1" dirty="0" err="1"/>
              <a:t>kelompok</a:t>
            </a:r>
            <a:r>
              <a:rPr lang="en-US" i="1" dirty="0"/>
              <a:t> </a:t>
            </a:r>
            <a:r>
              <a:rPr lang="en-US" i="1" dirty="0" err="1"/>
              <a:t>swadaya</a:t>
            </a:r>
            <a:r>
              <a:rPr lang="en-US" i="1" dirty="0"/>
              <a:t> </a:t>
            </a:r>
            <a:r>
              <a:rPr lang="en-US" i="1" dirty="0" err="1"/>
              <a:t>masyarakat</a:t>
            </a:r>
            <a:r>
              <a:rPr lang="en-US" i="1" dirty="0"/>
              <a:t>, </a:t>
            </a:r>
            <a:r>
              <a:rPr lang="en-US" i="1" dirty="0" err="1"/>
              <a:t>tenaga</a:t>
            </a:r>
            <a:r>
              <a:rPr lang="en-US" i="1" dirty="0"/>
              <a:t> </a:t>
            </a:r>
            <a:r>
              <a:rPr lang="en-US" i="1" dirty="0" err="1"/>
              <a:t>pendidikan</a:t>
            </a:r>
            <a:r>
              <a:rPr lang="en-US" i="1" dirty="0"/>
              <a:t>, dan </a:t>
            </a:r>
            <a:r>
              <a:rPr lang="en-US" i="1" dirty="0" err="1"/>
              <a:t>lembaga</a:t>
            </a:r>
            <a:r>
              <a:rPr lang="en-US" i="1" dirty="0"/>
              <a:t> </a:t>
            </a:r>
            <a:r>
              <a:rPr lang="en-US" i="1" dirty="0" err="1"/>
              <a:t>usaha</a:t>
            </a:r>
            <a:r>
              <a:rPr lang="en-US" i="1" dirty="0"/>
              <a:t> </a:t>
            </a:r>
            <a:r>
              <a:rPr lang="en-US" i="1" dirty="0" err="1"/>
              <a:t>desa</a:t>
            </a:r>
            <a:r>
              <a:rPr lang="en-US" i="1" dirty="0"/>
              <a:t>.</a:t>
            </a:r>
            <a:endParaRPr lang="en-US" dirty="0"/>
          </a:p>
          <a:p>
            <a:pPr marL="0" indent="0" fontAlgn="base">
              <a:buNone/>
            </a:pPr>
            <a:r>
              <a:rPr lang="en-US" dirty="0" err="1"/>
              <a:t>Apa</a:t>
            </a:r>
            <a:r>
              <a:rPr lang="en-US" dirty="0"/>
              <a:t> </a:t>
            </a:r>
            <a:r>
              <a:rPr lang="en-US" dirty="0" err="1"/>
              <a:t>kejadiannya</a:t>
            </a:r>
            <a:r>
              <a:rPr lang="en-US" dirty="0"/>
              <a:t> : </a:t>
            </a:r>
            <a:r>
              <a:rPr lang="en-US" dirty="0" err="1"/>
              <a:t>Pememerintah</a:t>
            </a:r>
            <a:r>
              <a:rPr lang="en-US" dirty="0"/>
              <a:t> </a:t>
            </a:r>
            <a:r>
              <a:rPr lang="en-US" dirty="0" err="1"/>
              <a:t>Desa</a:t>
            </a:r>
            <a:r>
              <a:rPr lang="en-US" dirty="0"/>
              <a:t> </a:t>
            </a:r>
            <a:r>
              <a:rPr lang="en-US" dirty="0" err="1"/>
              <a:t>Melung</a:t>
            </a:r>
            <a:r>
              <a:rPr lang="en-US" dirty="0"/>
              <a:t> </a:t>
            </a:r>
            <a:r>
              <a:rPr lang="en-US" dirty="0" err="1"/>
              <a:t>selenggarakan</a:t>
            </a:r>
            <a:r>
              <a:rPr lang="en-US" dirty="0"/>
              <a:t> Workshop </a:t>
            </a:r>
            <a:r>
              <a:rPr lang="en-US" dirty="0" err="1"/>
              <a:t>Desa</a:t>
            </a:r>
            <a:r>
              <a:rPr lang="en-US" dirty="0"/>
              <a:t> </a:t>
            </a:r>
            <a:r>
              <a:rPr lang="en-US" dirty="0" err="1"/>
              <a:t>Membangun</a:t>
            </a:r>
            <a:br>
              <a:rPr lang="en-US" dirty="0"/>
            </a:br>
            <a:r>
              <a:rPr lang="en-US" dirty="0"/>
              <a:t>Di mana </a:t>
            </a:r>
            <a:r>
              <a:rPr lang="en-US" dirty="0" err="1"/>
              <a:t>kejadiannya</a:t>
            </a:r>
            <a:r>
              <a:rPr lang="en-US" dirty="0"/>
              <a:t> : </a:t>
            </a:r>
            <a:r>
              <a:rPr lang="en-US" dirty="0" err="1"/>
              <a:t>Balai</a:t>
            </a:r>
            <a:r>
              <a:rPr lang="en-US" dirty="0"/>
              <a:t> </a:t>
            </a:r>
            <a:r>
              <a:rPr lang="en-US" dirty="0" err="1"/>
              <a:t>Desa</a:t>
            </a:r>
            <a:r>
              <a:rPr lang="en-US" dirty="0"/>
              <a:t> </a:t>
            </a:r>
            <a:r>
              <a:rPr lang="en-US" dirty="0" err="1"/>
              <a:t>Melung</a:t>
            </a:r>
            <a:r>
              <a:rPr lang="en-US" dirty="0"/>
              <a:t>, </a:t>
            </a:r>
            <a:r>
              <a:rPr lang="en-US" dirty="0" err="1"/>
              <a:t>Kecamatan</a:t>
            </a:r>
            <a:r>
              <a:rPr lang="en-US" dirty="0"/>
              <a:t> </a:t>
            </a:r>
            <a:r>
              <a:rPr lang="en-US" dirty="0" err="1"/>
              <a:t>Kedungbanteng</a:t>
            </a:r>
            <a:r>
              <a:rPr lang="en-US" dirty="0"/>
              <a:t>, </a:t>
            </a:r>
            <a:r>
              <a:rPr lang="en-US" dirty="0" err="1"/>
              <a:t>Banyumas</a:t>
            </a:r>
            <a:br>
              <a:rPr lang="en-US" dirty="0"/>
            </a:br>
            <a:r>
              <a:rPr lang="en-US" dirty="0"/>
              <a:t>Kapan </a:t>
            </a:r>
            <a:r>
              <a:rPr lang="en-US" dirty="0" err="1"/>
              <a:t>kejadiannya</a:t>
            </a:r>
            <a:r>
              <a:rPr lang="en-US" dirty="0"/>
              <a:t> : 24-25 </a:t>
            </a:r>
            <a:r>
              <a:rPr lang="en-US" dirty="0" err="1"/>
              <a:t>Desember</a:t>
            </a:r>
            <a:r>
              <a:rPr lang="en-US" dirty="0"/>
              <a:t> 201</a:t>
            </a:r>
            <a:br>
              <a:rPr lang="en-US" dirty="0"/>
            </a:br>
            <a:r>
              <a:rPr lang="en-US" dirty="0" err="1"/>
              <a:t>Siapa</a:t>
            </a:r>
            <a:r>
              <a:rPr lang="en-US" dirty="0"/>
              <a:t> yang </a:t>
            </a:r>
            <a:r>
              <a:rPr lang="en-US" dirty="0" err="1"/>
              <a:t>terlibat</a:t>
            </a:r>
            <a:r>
              <a:rPr lang="en-US" dirty="0"/>
              <a:t> : </a:t>
            </a:r>
            <a:r>
              <a:rPr lang="en-US" dirty="0" err="1"/>
              <a:t>Kepala</a:t>
            </a:r>
            <a:r>
              <a:rPr lang="en-US" dirty="0"/>
              <a:t> </a:t>
            </a:r>
            <a:r>
              <a:rPr lang="en-US" dirty="0" err="1"/>
              <a:t>desa</a:t>
            </a:r>
            <a:r>
              <a:rPr lang="en-US" dirty="0"/>
              <a:t>, </a:t>
            </a:r>
            <a:r>
              <a:rPr lang="en-US" dirty="0" err="1"/>
              <a:t>organisasi</a:t>
            </a:r>
            <a:r>
              <a:rPr lang="en-US" dirty="0"/>
              <a:t> </a:t>
            </a:r>
            <a:r>
              <a:rPr lang="en-US" dirty="0" err="1"/>
              <a:t>pemuda</a:t>
            </a:r>
            <a:r>
              <a:rPr lang="en-US" dirty="0"/>
              <a:t>, </a:t>
            </a:r>
            <a:r>
              <a:rPr lang="en-US" dirty="0" err="1"/>
              <a:t>kelompok</a:t>
            </a:r>
            <a:r>
              <a:rPr lang="en-US" dirty="0"/>
              <a:t> </a:t>
            </a:r>
            <a:r>
              <a:rPr lang="en-US" dirty="0" err="1"/>
              <a:t>swadaya</a:t>
            </a:r>
            <a:r>
              <a:rPr lang="en-US" dirty="0"/>
              <a:t> </a:t>
            </a:r>
            <a:r>
              <a:rPr lang="en-US" dirty="0" err="1"/>
              <a:t>masyarakat</a:t>
            </a:r>
            <a:r>
              <a:rPr lang="en-US" dirty="0"/>
              <a:t>, </a:t>
            </a:r>
            <a:r>
              <a:rPr lang="en-US" dirty="0" err="1"/>
              <a:t>tenaga</a:t>
            </a:r>
            <a:r>
              <a:rPr lang="en-US" dirty="0"/>
              <a:t> </a:t>
            </a:r>
            <a:r>
              <a:rPr lang="en-US" dirty="0" err="1"/>
              <a:t>pendidikan</a:t>
            </a:r>
            <a:r>
              <a:rPr lang="en-US" dirty="0"/>
              <a:t>, dan </a:t>
            </a:r>
            <a:r>
              <a:rPr lang="en-US" dirty="0" err="1"/>
              <a:t>lembaga</a:t>
            </a:r>
            <a:r>
              <a:rPr lang="en-US" dirty="0"/>
              <a:t> </a:t>
            </a:r>
            <a:r>
              <a:rPr lang="en-US" dirty="0" err="1"/>
              <a:t>usaha</a:t>
            </a:r>
            <a:r>
              <a:rPr lang="en-US" dirty="0"/>
              <a:t> </a:t>
            </a:r>
            <a:r>
              <a:rPr lang="en-US" dirty="0" err="1"/>
              <a:t>desa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710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A3031-E7C2-47B4-946E-2C921BB40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6B182-B65E-491C-A0B2-62189F7C49F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0" indent="0" fontAlgn="base">
              <a:buNone/>
            </a:pPr>
            <a:r>
              <a:rPr lang="en-US" dirty="0"/>
              <a:t>2. </a:t>
            </a:r>
            <a:r>
              <a:rPr lang="en-US" dirty="0" err="1"/>
              <a:t>Paparkan</a:t>
            </a:r>
            <a:r>
              <a:rPr lang="en-US" dirty="0"/>
              <a:t> </a:t>
            </a:r>
            <a:r>
              <a:rPr lang="en-US" dirty="0" err="1"/>
              <a:t>informasi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paragraf</a:t>
            </a:r>
            <a:r>
              <a:rPr lang="en-US" dirty="0"/>
              <a:t> </a:t>
            </a:r>
            <a:r>
              <a:rPr lang="en-US" dirty="0" err="1"/>
              <a:t>pertama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paragraf</a:t>
            </a:r>
            <a:r>
              <a:rPr lang="en-US" dirty="0"/>
              <a:t> </a:t>
            </a:r>
            <a:r>
              <a:rPr lang="en-US" dirty="0" err="1"/>
              <a:t>lanjutan</a:t>
            </a:r>
            <a:r>
              <a:rPr lang="en-US" dirty="0"/>
              <a:t> yang </a:t>
            </a:r>
            <a:r>
              <a:rPr lang="en-US" dirty="0" err="1"/>
              <a:t>berupa</a:t>
            </a:r>
            <a:r>
              <a:rPr lang="en-US" dirty="0"/>
              <a:t> </a:t>
            </a:r>
            <a:r>
              <a:rPr lang="en-US" dirty="0" err="1"/>
              <a:t>kalimat</a:t>
            </a:r>
            <a:r>
              <a:rPr lang="en-US" dirty="0"/>
              <a:t> </a:t>
            </a:r>
            <a:r>
              <a:rPr lang="en-US" dirty="0" err="1"/>
              <a:t>pernyataan</a:t>
            </a:r>
            <a:r>
              <a:rPr lang="en-US" dirty="0"/>
              <a:t>. </a:t>
            </a:r>
            <a:r>
              <a:rPr lang="en-US" dirty="0" err="1"/>
              <a:t>Jangan</a:t>
            </a:r>
            <a:r>
              <a:rPr lang="en-US" dirty="0"/>
              <a:t> </a:t>
            </a:r>
            <a:r>
              <a:rPr lang="en-US" dirty="0" err="1"/>
              <a:t>lupa</a:t>
            </a:r>
            <a:r>
              <a:rPr lang="en-US" dirty="0"/>
              <a:t> </a:t>
            </a:r>
            <a:r>
              <a:rPr lang="en-US" dirty="0" err="1"/>
              <a:t>tuliskan</a:t>
            </a:r>
            <a:r>
              <a:rPr lang="en-US" dirty="0"/>
              <a:t> </a:t>
            </a:r>
            <a:r>
              <a:rPr lang="en-US" dirty="0" err="1"/>
              <a:t>identitas</a:t>
            </a:r>
            <a:r>
              <a:rPr lang="en-US" dirty="0"/>
              <a:t> </a:t>
            </a:r>
            <a:r>
              <a:rPr lang="en-US" dirty="0" err="1"/>
              <a:t>narasumber</a:t>
            </a:r>
            <a:r>
              <a:rPr lang="en-US" dirty="0"/>
              <a:t> </a:t>
            </a:r>
            <a:r>
              <a:rPr lang="en-US" dirty="0" err="1"/>
              <a:t>berita</a:t>
            </a:r>
            <a:r>
              <a:rPr lang="en-US" dirty="0"/>
              <a:t> dan </a:t>
            </a:r>
            <a:r>
              <a:rPr lang="en-US" dirty="0" err="1"/>
              <a:t>atributnya</a:t>
            </a:r>
            <a:r>
              <a:rPr lang="en-US" dirty="0"/>
              <a:t> di </a:t>
            </a:r>
            <a:r>
              <a:rPr lang="en-US" dirty="0" err="1"/>
              <a:t>paragraf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, </a:t>
            </a:r>
            <a:r>
              <a:rPr lang="en-US" dirty="0" err="1"/>
              <a:t>misalnya</a:t>
            </a:r>
            <a:r>
              <a:rPr lang="en-US" dirty="0"/>
              <a:t>:</a:t>
            </a:r>
          </a:p>
          <a:p>
            <a:pPr marL="0" indent="0" fontAlgn="base">
              <a:buNone/>
            </a:pPr>
            <a:r>
              <a:rPr lang="en-US" i="1" dirty="0"/>
              <a:t>Workshop </a:t>
            </a:r>
            <a:r>
              <a:rPr lang="en-US" i="1" dirty="0" err="1"/>
              <a:t>ini</a:t>
            </a:r>
            <a:r>
              <a:rPr lang="en-US" i="1" dirty="0"/>
              <a:t> </a:t>
            </a:r>
            <a:r>
              <a:rPr lang="en-US" i="1" dirty="0" err="1"/>
              <a:t>merupakan</a:t>
            </a:r>
            <a:r>
              <a:rPr lang="en-US" i="1" dirty="0"/>
              <a:t> salah </a:t>
            </a:r>
            <a:r>
              <a:rPr lang="en-US" i="1" dirty="0" err="1"/>
              <a:t>satu</a:t>
            </a:r>
            <a:r>
              <a:rPr lang="en-US" i="1" dirty="0"/>
              <a:t> </a:t>
            </a:r>
            <a:r>
              <a:rPr lang="en-US" i="1" dirty="0" err="1"/>
              <a:t>tahapan</a:t>
            </a:r>
            <a:r>
              <a:rPr lang="en-US" i="1" dirty="0"/>
              <a:t> </a:t>
            </a:r>
            <a:r>
              <a:rPr lang="en-US" i="1" dirty="0" err="1"/>
              <a:t>dalam</a:t>
            </a:r>
            <a:r>
              <a:rPr lang="en-US" i="1" dirty="0"/>
              <a:t> </a:t>
            </a:r>
            <a:r>
              <a:rPr lang="en-US" i="1" dirty="0" err="1"/>
              <a:t>gerakan</a:t>
            </a:r>
            <a:r>
              <a:rPr lang="en-US" i="1" dirty="0"/>
              <a:t> </a:t>
            </a:r>
            <a:r>
              <a:rPr lang="en-US" i="1" dirty="0" err="1"/>
              <a:t>Desa</a:t>
            </a:r>
            <a:r>
              <a:rPr lang="en-US" i="1" dirty="0"/>
              <a:t> </a:t>
            </a:r>
            <a:r>
              <a:rPr lang="en-US" i="1" dirty="0" err="1"/>
              <a:t>Membangun</a:t>
            </a:r>
            <a:r>
              <a:rPr lang="en-US" i="1" dirty="0"/>
              <a:t> di Indonesia. </a:t>
            </a:r>
            <a:r>
              <a:rPr lang="en-US" i="1" dirty="0" err="1"/>
              <a:t>Menurut</a:t>
            </a:r>
            <a:r>
              <a:rPr lang="en-US" i="1" dirty="0"/>
              <a:t> A. Budi </a:t>
            </a:r>
            <a:r>
              <a:rPr lang="en-US" i="1" dirty="0" err="1"/>
              <a:t>Satrio</a:t>
            </a:r>
            <a:r>
              <a:rPr lang="en-US" i="1" dirty="0"/>
              <a:t> (47), </a:t>
            </a:r>
            <a:r>
              <a:rPr lang="en-US" i="1" dirty="0" err="1"/>
              <a:t>Kepala</a:t>
            </a:r>
            <a:r>
              <a:rPr lang="en-US" i="1" dirty="0"/>
              <a:t> </a:t>
            </a:r>
            <a:r>
              <a:rPr lang="en-US" i="1" dirty="0" err="1"/>
              <a:t>Desa</a:t>
            </a:r>
            <a:r>
              <a:rPr lang="en-US" i="1" dirty="0"/>
              <a:t> </a:t>
            </a:r>
            <a:r>
              <a:rPr lang="en-US" i="1" dirty="0" err="1"/>
              <a:t>Melung</a:t>
            </a:r>
            <a:r>
              <a:rPr lang="en-US" i="1" dirty="0"/>
              <a:t>, </a:t>
            </a:r>
            <a:r>
              <a:rPr lang="en-US" i="1" dirty="0" err="1"/>
              <a:t>istilah</a:t>
            </a:r>
            <a:r>
              <a:rPr lang="en-US" i="1" dirty="0"/>
              <a:t> </a:t>
            </a:r>
            <a:r>
              <a:rPr lang="en-US" i="1" dirty="0" err="1"/>
              <a:t>Desa</a:t>
            </a:r>
            <a:r>
              <a:rPr lang="en-US" i="1" dirty="0"/>
              <a:t> </a:t>
            </a:r>
            <a:r>
              <a:rPr lang="en-US" i="1" dirty="0" err="1"/>
              <a:t>Membangun</a:t>
            </a:r>
            <a:r>
              <a:rPr lang="en-US" i="1" dirty="0"/>
              <a:t> </a:t>
            </a:r>
            <a:r>
              <a:rPr lang="en-US" i="1" dirty="0" err="1"/>
              <a:t>muncul</a:t>
            </a:r>
            <a:r>
              <a:rPr lang="en-US" i="1" dirty="0"/>
              <a:t> </a:t>
            </a:r>
            <a:r>
              <a:rPr lang="en-US" i="1" dirty="0" err="1"/>
              <a:t>sebagai</a:t>
            </a:r>
            <a:r>
              <a:rPr lang="en-US" i="1" dirty="0"/>
              <a:t> </a:t>
            </a:r>
            <a:r>
              <a:rPr lang="en-US" i="1" dirty="0" err="1"/>
              <a:t>kritik</a:t>
            </a:r>
            <a:r>
              <a:rPr lang="en-US" i="1" dirty="0"/>
              <a:t> </a:t>
            </a:r>
            <a:r>
              <a:rPr lang="en-US" i="1" dirty="0" err="1"/>
              <a:t>terhadap</a:t>
            </a:r>
            <a:r>
              <a:rPr lang="en-US" i="1" dirty="0"/>
              <a:t> </a:t>
            </a:r>
            <a:r>
              <a:rPr lang="en-US" i="1" dirty="0" err="1"/>
              <a:t>konsep</a:t>
            </a:r>
            <a:r>
              <a:rPr lang="en-US" i="1" dirty="0"/>
              <a:t> “</a:t>
            </a:r>
            <a:r>
              <a:rPr lang="en-US" i="1" dirty="0" err="1"/>
              <a:t>membangun</a:t>
            </a:r>
            <a:r>
              <a:rPr lang="en-US" i="1" dirty="0"/>
              <a:t> </a:t>
            </a:r>
            <a:r>
              <a:rPr lang="en-US" i="1" dirty="0" err="1"/>
              <a:t>desa</a:t>
            </a:r>
            <a:r>
              <a:rPr lang="en-US" i="1" dirty="0"/>
              <a:t>” yang </a:t>
            </a:r>
            <a:r>
              <a:rPr lang="en-US" i="1" dirty="0" err="1"/>
              <a:t>latah</a:t>
            </a:r>
            <a:r>
              <a:rPr lang="en-US" i="1" dirty="0"/>
              <a:t> </a:t>
            </a:r>
            <a:r>
              <a:rPr lang="en-US" i="1" dirty="0" err="1"/>
              <a:t>menjadi</a:t>
            </a:r>
            <a:r>
              <a:rPr lang="en-US" i="1" dirty="0"/>
              <a:t> slogan </a:t>
            </a:r>
            <a:r>
              <a:rPr lang="en-US" i="1" dirty="0" err="1"/>
              <a:t>politik</a:t>
            </a:r>
            <a:r>
              <a:rPr lang="en-US" i="1" dirty="0"/>
              <a:t> </a:t>
            </a:r>
            <a:r>
              <a:rPr lang="en-US" i="1" dirty="0" err="1"/>
              <a:t>akhir-akhir</a:t>
            </a:r>
            <a:r>
              <a:rPr lang="en-US" i="1" dirty="0"/>
              <a:t> </a:t>
            </a:r>
            <a:r>
              <a:rPr lang="en-US" i="1" dirty="0" err="1"/>
              <a:t>ini</a:t>
            </a:r>
            <a:r>
              <a:rPr lang="en-US" dirty="0"/>
              <a:t>.</a:t>
            </a:r>
          </a:p>
          <a:p>
            <a:pPr marL="0" indent="0" fontAlgn="base">
              <a:buNone/>
            </a:pPr>
            <a:r>
              <a:rPr lang="en-US" dirty="0" err="1"/>
              <a:t>Narasumber</a:t>
            </a:r>
            <a:r>
              <a:rPr lang="en-US" dirty="0"/>
              <a:t>: A. Budi </a:t>
            </a:r>
            <a:r>
              <a:rPr lang="en-US" dirty="0" err="1"/>
              <a:t>Satrio</a:t>
            </a:r>
            <a:br>
              <a:rPr lang="en-US" dirty="0"/>
            </a:br>
            <a:r>
              <a:rPr lang="en-US" dirty="0" err="1"/>
              <a:t>Atribut</a:t>
            </a:r>
            <a:r>
              <a:rPr lang="en-US" dirty="0"/>
              <a:t> : </a:t>
            </a:r>
            <a:r>
              <a:rPr lang="en-US" dirty="0" err="1"/>
              <a:t>Kepala</a:t>
            </a:r>
            <a:r>
              <a:rPr lang="en-US" dirty="0"/>
              <a:t> </a:t>
            </a:r>
            <a:r>
              <a:rPr lang="en-US" dirty="0" err="1"/>
              <a:t>Desa</a:t>
            </a:r>
            <a:r>
              <a:rPr lang="en-US" dirty="0"/>
              <a:t> </a:t>
            </a:r>
            <a:r>
              <a:rPr lang="en-US" dirty="0" err="1"/>
              <a:t>Melung</a:t>
            </a:r>
            <a:r>
              <a:rPr lang="en-US" dirty="0"/>
              <a:t>, </a:t>
            </a:r>
            <a:r>
              <a:rPr lang="en-US" dirty="0" err="1"/>
              <a:t>umurnya</a:t>
            </a:r>
            <a:r>
              <a:rPr lang="en-US" dirty="0"/>
              <a:t> 47 </a:t>
            </a:r>
            <a:r>
              <a:rPr lang="en-US" dirty="0" err="1"/>
              <a:t>tahun</a:t>
            </a:r>
            <a:br>
              <a:rPr lang="en-US" dirty="0"/>
            </a:br>
            <a:r>
              <a:rPr lang="en-US" dirty="0"/>
              <a:t>Inti </a:t>
            </a:r>
            <a:r>
              <a:rPr lang="en-US" dirty="0" err="1"/>
              <a:t>pikiran</a:t>
            </a:r>
            <a:r>
              <a:rPr lang="en-US" dirty="0"/>
              <a:t> : Workshop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merupakan</a:t>
            </a:r>
            <a:r>
              <a:rPr lang="en-US" dirty="0"/>
              <a:t> salah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tahapan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gerakan</a:t>
            </a:r>
            <a:r>
              <a:rPr lang="en-US" dirty="0"/>
              <a:t> </a:t>
            </a:r>
            <a:r>
              <a:rPr lang="en-US" dirty="0" err="1"/>
              <a:t>Desa</a:t>
            </a:r>
            <a:r>
              <a:rPr lang="en-US" dirty="0"/>
              <a:t> </a:t>
            </a:r>
            <a:r>
              <a:rPr lang="en-US" dirty="0" err="1"/>
              <a:t>Membangun</a:t>
            </a:r>
            <a:r>
              <a:rPr lang="en-US" dirty="0"/>
              <a:t> di Indonesia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644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09676-6CBF-4AD1-9D05-EFE9CFF20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746CE-B33B-4ADA-BD67-4FA51F3BD20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685800"/>
            <a:ext cx="10394707" cy="5011615"/>
          </a:xfrm>
        </p:spPr>
        <p:txBody>
          <a:bodyPr>
            <a:normAutofit fontScale="85000" lnSpcReduction="10000"/>
          </a:bodyPr>
          <a:lstStyle/>
          <a:p>
            <a:pPr marL="0" indent="0" fontAlgn="base">
              <a:buNone/>
            </a:pPr>
            <a:r>
              <a:rPr lang="en-US" dirty="0"/>
              <a:t>3. </a:t>
            </a:r>
            <a:r>
              <a:rPr lang="en-US" dirty="0" err="1"/>
              <a:t>Tulislah</a:t>
            </a:r>
            <a:r>
              <a:rPr lang="en-US" dirty="0"/>
              <a:t> </a:t>
            </a:r>
            <a:r>
              <a:rPr lang="en-US" dirty="0" err="1"/>
              <a:t>pendapat</a:t>
            </a:r>
            <a:r>
              <a:rPr lang="en-US" dirty="0"/>
              <a:t> </a:t>
            </a:r>
            <a:r>
              <a:rPr lang="en-US" dirty="0" err="1"/>
              <a:t>narasumber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kutipan</a:t>
            </a:r>
            <a:r>
              <a:rPr lang="en-US" dirty="0"/>
              <a:t> </a:t>
            </a:r>
            <a:r>
              <a:rPr lang="en-US" dirty="0" err="1"/>
              <a:t>langsung</a:t>
            </a:r>
            <a:r>
              <a:rPr lang="en-US" dirty="0"/>
              <a:t>.</a:t>
            </a:r>
          </a:p>
          <a:p>
            <a:pPr marL="0" indent="0" fontAlgn="base">
              <a:buNone/>
            </a:pPr>
            <a:r>
              <a:rPr lang="en-US" i="1" dirty="0"/>
              <a:t>“</a:t>
            </a:r>
            <a:r>
              <a:rPr lang="en-US" i="1" dirty="0" err="1"/>
              <a:t>Bila</a:t>
            </a:r>
            <a:r>
              <a:rPr lang="en-US" i="1" dirty="0"/>
              <a:t> </a:t>
            </a:r>
            <a:r>
              <a:rPr lang="en-US" i="1" dirty="0" err="1"/>
              <a:t>kita</a:t>
            </a:r>
            <a:r>
              <a:rPr lang="en-US" i="1" dirty="0"/>
              <a:t> </a:t>
            </a:r>
            <a:r>
              <a:rPr lang="en-US" i="1" dirty="0" err="1"/>
              <a:t>cermati</a:t>
            </a:r>
            <a:r>
              <a:rPr lang="en-US" i="1" dirty="0"/>
              <a:t> </a:t>
            </a:r>
            <a:r>
              <a:rPr lang="en-US" i="1" dirty="0" err="1"/>
              <a:t>istilah</a:t>
            </a:r>
            <a:r>
              <a:rPr lang="en-US" i="1" dirty="0"/>
              <a:t> </a:t>
            </a:r>
            <a:r>
              <a:rPr lang="en-US" i="1" dirty="0" err="1"/>
              <a:t>membangun</a:t>
            </a:r>
            <a:r>
              <a:rPr lang="en-US" i="1" dirty="0"/>
              <a:t> </a:t>
            </a:r>
            <a:r>
              <a:rPr lang="en-US" i="1" dirty="0" err="1"/>
              <a:t>desa</a:t>
            </a:r>
            <a:r>
              <a:rPr lang="en-US" i="1" dirty="0"/>
              <a:t> </a:t>
            </a:r>
            <a:r>
              <a:rPr lang="en-US" i="1" dirty="0" err="1"/>
              <a:t>menempatkan</a:t>
            </a:r>
            <a:r>
              <a:rPr lang="en-US" i="1" dirty="0"/>
              <a:t> </a:t>
            </a:r>
            <a:r>
              <a:rPr lang="en-US" i="1" dirty="0" err="1"/>
              <a:t>desa</a:t>
            </a:r>
            <a:r>
              <a:rPr lang="en-US" i="1" dirty="0"/>
              <a:t> </a:t>
            </a:r>
            <a:r>
              <a:rPr lang="en-US" i="1" dirty="0" err="1"/>
              <a:t>sebagai</a:t>
            </a:r>
            <a:r>
              <a:rPr lang="en-US" i="1" dirty="0"/>
              <a:t> </a:t>
            </a:r>
            <a:r>
              <a:rPr lang="en-US" i="1" dirty="0" err="1"/>
              <a:t>objek</a:t>
            </a:r>
            <a:r>
              <a:rPr lang="en-US" i="1" dirty="0"/>
              <a:t> </a:t>
            </a:r>
            <a:r>
              <a:rPr lang="en-US" i="1" dirty="0" err="1"/>
              <a:t>pembangunan</a:t>
            </a:r>
            <a:r>
              <a:rPr lang="en-US" i="1" dirty="0"/>
              <a:t>. </a:t>
            </a:r>
            <a:r>
              <a:rPr lang="en-US" i="1" dirty="0" err="1"/>
              <a:t>Maju</a:t>
            </a:r>
            <a:r>
              <a:rPr lang="en-US" i="1" dirty="0"/>
              <a:t> </a:t>
            </a:r>
            <a:r>
              <a:rPr lang="en-US" i="1" dirty="0" err="1"/>
              <a:t>mundurnya</a:t>
            </a:r>
            <a:r>
              <a:rPr lang="en-US" i="1" dirty="0"/>
              <a:t> </a:t>
            </a:r>
            <a:r>
              <a:rPr lang="en-US" i="1" dirty="0" err="1"/>
              <a:t>desa</a:t>
            </a:r>
            <a:r>
              <a:rPr lang="en-US" i="1" dirty="0"/>
              <a:t> </a:t>
            </a:r>
            <a:r>
              <a:rPr lang="en-US" i="1" dirty="0" err="1"/>
              <a:t>tergantung</a:t>
            </a:r>
            <a:r>
              <a:rPr lang="en-US" i="1" dirty="0"/>
              <a:t> pada </a:t>
            </a:r>
            <a:r>
              <a:rPr lang="en-US" i="1" dirty="0" err="1"/>
              <a:t>belas</a:t>
            </a:r>
            <a:r>
              <a:rPr lang="en-US" i="1" dirty="0"/>
              <a:t> </a:t>
            </a:r>
            <a:r>
              <a:rPr lang="en-US" i="1" dirty="0" err="1"/>
              <a:t>kasihan</a:t>
            </a:r>
            <a:r>
              <a:rPr lang="en-US" i="1" dirty="0"/>
              <a:t> </a:t>
            </a:r>
            <a:r>
              <a:rPr lang="en-US" i="1" dirty="0" err="1"/>
              <a:t>pihak</a:t>
            </a:r>
            <a:r>
              <a:rPr lang="en-US" i="1" dirty="0"/>
              <a:t> </a:t>
            </a:r>
            <a:r>
              <a:rPr lang="en-US" i="1" dirty="0" err="1"/>
              <a:t>luar</a:t>
            </a:r>
            <a:r>
              <a:rPr lang="en-US" i="1" dirty="0"/>
              <a:t>. </a:t>
            </a:r>
            <a:r>
              <a:rPr lang="en-US" i="1" dirty="0" err="1"/>
              <a:t>Dalam</a:t>
            </a:r>
            <a:r>
              <a:rPr lang="en-US" i="1" dirty="0"/>
              <a:t> </a:t>
            </a:r>
            <a:r>
              <a:rPr lang="en-US" i="1" dirty="0" err="1"/>
              <a:t>konsep</a:t>
            </a:r>
            <a:r>
              <a:rPr lang="en-US" i="1" dirty="0"/>
              <a:t> </a:t>
            </a:r>
            <a:r>
              <a:rPr lang="en-US" i="1" dirty="0" err="1"/>
              <a:t>desa</a:t>
            </a:r>
            <a:r>
              <a:rPr lang="en-US" i="1" dirty="0"/>
              <a:t> </a:t>
            </a:r>
            <a:r>
              <a:rPr lang="en-US" i="1" dirty="0" err="1"/>
              <a:t>membangun</a:t>
            </a:r>
            <a:r>
              <a:rPr lang="en-US" i="1" dirty="0"/>
              <a:t>, </a:t>
            </a:r>
            <a:r>
              <a:rPr lang="en-US" i="1" dirty="0" err="1"/>
              <a:t>desa</a:t>
            </a:r>
            <a:r>
              <a:rPr lang="en-US" i="1" dirty="0"/>
              <a:t> </a:t>
            </a:r>
            <a:r>
              <a:rPr lang="en-US" i="1" dirty="0" err="1"/>
              <a:t>merupakan</a:t>
            </a:r>
            <a:r>
              <a:rPr lang="en-US" i="1" dirty="0"/>
              <a:t> </a:t>
            </a:r>
            <a:r>
              <a:rPr lang="en-US" i="1" dirty="0" err="1"/>
              <a:t>subjek</a:t>
            </a:r>
            <a:r>
              <a:rPr lang="en-US" i="1" dirty="0"/>
              <a:t> </a:t>
            </a:r>
            <a:r>
              <a:rPr lang="en-US" i="1" dirty="0" err="1"/>
              <a:t>atau</a:t>
            </a:r>
            <a:r>
              <a:rPr lang="en-US" i="1" dirty="0"/>
              <a:t> </a:t>
            </a:r>
            <a:r>
              <a:rPr lang="en-US" i="1" dirty="0" err="1"/>
              <a:t>aktor</a:t>
            </a:r>
            <a:r>
              <a:rPr lang="en-US" i="1" dirty="0"/>
              <a:t> yang </a:t>
            </a:r>
            <a:r>
              <a:rPr lang="en-US" i="1" dirty="0" err="1"/>
              <a:t>melakukan</a:t>
            </a:r>
            <a:r>
              <a:rPr lang="en-US" i="1" dirty="0"/>
              <a:t> </a:t>
            </a:r>
            <a:r>
              <a:rPr lang="en-US" i="1" dirty="0" err="1"/>
              <a:t>kegiatan</a:t>
            </a:r>
            <a:r>
              <a:rPr lang="en-US" i="1" dirty="0"/>
              <a:t> dan </a:t>
            </a:r>
            <a:r>
              <a:rPr lang="en-US" i="1" dirty="0" err="1"/>
              <a:t>inovasi</a:t>
            </a:r>
            <a:r>
              <a:rPr lang="en-US" i="1" dirty="0"/>
              <a:t> </a:t>
            </a:r>
            <a:r>
              <a:rPr lang="en-US" i="1" dirty="0" err="1"/>
              <a:t>untuk</a:t>
            </a:r>
            <a:r>
              <a:rPr lang="en-US" i="1" dirty="0"/>
              <a:t> </a:t>
            </a:r>
            <a:r>
              <a:rPr lang="en-US" i="1" dirty="0" err="1"/>
              <a:t>mengangkat</a:t>
            </a:r>
            <a:r>
              <a:rPr lang="en-US" i="1" dirty="0"/>
              <a:t> </a:t>
            </a:r>
            <a:r>
              <a:rPr lang="en-US" i="1" dirty="0" err="1"/>
              <a:t>desa</a:t>
            </a:r>
            <a:r>
              <a:rPr lang="en-US" i="1" dirty="0"/>
              <a:t> </a:t>
            </a:r>
            <a:r>
              <a:rPr lang="en-US" i="1" dirty="0" err="1"/>
              <a:t>dari</a:t>
            </a:r>
            <a:r>
              <a:rPr lang="en-US" i="1" dirty="0"/>
              <a:t> </a:t>
            </a:r>
            <a:r>
              <a:rPr lang="en-US" i="1" dirty="0" err="1"/>
              <a:t>keterbelakangan</a:t>
            </a:r>
            <a:r>
              <a:rPr lang="en-US" i="1" dirty="0"/>
              <a:t>. </a:t>
            </a:r>
            <a:r>
              <a:rPr lang="en-US" i="1" dirty="0" err="1"/>
              <a:t>Genderang</a:t>
            </a:r>
            <a:r>
              <a:rPr lang="en-US" i="1" dirty="0"/>
              <a:t> </a:t>
            </a:r>
            <a:r>
              <a:rPr lang="en-US" i="1" dirty="0" err="1"/>
              <a:t>gerakan</a:t>
            </a:r>
            <a:r>
              <a:rPr lang="en-US" i="1" dirty="0"/>
              <a:t> </a:t>
            </a:r>
            <a:r>
              <a:rPr lang="en-US" i="1" dirty="0" err="1"/>
              <a:t>desa</a:t>
            </a:r>
            <a:r>
              <a:rPr lang="en-US" i="1" dirty="0"/>
              <a:t> </a:t>
            </a:r>
            <a:r>
              <a:rPr lang="en-US" i="1" dirty="0" err="1"/>
              <a:t>membangun</a:t>
            </a:r>
            <a:r>
              <a:rPr lang="en-US" i="1" dirty="0"/>
              <a:t> </a:t>
            </a:r>
            <a:r>
              <a:rPr lang="en-US" i="1" dirty="0" err="1"/>
              <a:t>segera</a:t>
            </a:r>
            <a:r>
              <a:rPr lang="en-US" i="1" dirty="0"/>
              <a:t> </a:t>
            </a:r>
            <a:r>
              <a:rPr lang="en-US" i="1" dirty="0" err="1"/>
              <a:t>kita</a:t>
            </a:r>
            <a:r>
              <a:rPr lang="en-US" i="1" dirty="0"/>
              <a:t> </a:t>
            </a:r>
            <a:r>
              <a:rPr lang="en-US" i="1" dirty="0" err="1"/>
              <a:t>tabuh</a:t>
            </a:r>
            <a:r>
              <a:rPr lang="en-US" i="1" dirty="0"/>
              <a:t>!” </a:t>
            </a:r>
            <a:r>
              <a:rPr lang="en-US" i="1" dirty="0" err="1"/>
              <a:t>ujarnya</a:t>
            </a:r>
            <a:r>
              <a:rPr lang="en-US" i="1" dirty="0"/>
              <a:t>.</a:t>
            </a:r>
            <a:endParaRPr lang="en-US" dirty="0"/>
          </a:p>
          <a:p>
            <a:pPr marL="0" indent="0" fontAlgn="base">
              <a:buNone/>
            </a:pPr>
            <a:r>
              <a:rPr lang="en-US" dirty="0" err="1"/>
              <a:t>Catatan</a:t>
            </a:r>
            <a:r>
              <a:rPr lang="en-US" dirty="0"/>
              <a:t>: </a:t>
            </a:r>
            <a:r>
              <a:rPr lang="en-US" dirty="0" err="1"/>
              <a:t>Penegasan</a:t>
            </a:r>
            <a:r>
              <a:rPr lang="en-US" dirty="0"/>
              <a:t> </a:t>
            </a:r>
            <a:r>
              <a:rPr lang="en-US" dirty="0" err="1"/>
              <a:t>narasumber</a:t>
            </a:r>
            <a:r>
              <a:rPr lang="en-US" dirty="0"/>
              <a:t> </a:t>
            </a:r>
            <a:r>
              <a:rPr lang="en-US" dirty="0" err="1"/>
              <a:t>atas</a:t>
            </a:r>
            <a:r>
              <a:rPr lang="en-US" dirty="0"/>
              <a:t> inti </a:t>
            </a:r>
            <a:r>
              <a:rPr lang="en-US" dirty="0" err="1"/>
              <a:t>pikiran</a:t>
            </a:r>
            <a:r>
              <a:rPr lang="en-US" dirty="0"/>
              <a:t> pada </a:t>
            </a:r>
            <a:r>
              <a:rPr lang="en-US" dirty="0" err="1"/>
              <a:t>paragraf</a:t>
            </a:r>
            <a:r>
              <a:rPr lang="en-US" dirty="0"/>
              <a:t> 2</a:t>
            </a:r>
          </a:p>
          <a:p>
            <a:pPr marL="0" indent="0" fontAlgn="base">
              <a:buNone/>
            </a:pPr>
            <a:r>
              <a:rPr lang="en-US" dirty="0"/>
              <a:t>4. </a:t>
            </a:r>
            <a:r>
              <a:rPr lang="en-US" dirty="0" err="1"/>
              <a:t>Buatlah</a:t>
            </a:r>
            <a:r>
              <a:rPr lang="en-US" dirty="0"/>
              <a:t> </a:t>
            </a:r>
            <a:r>
              <a:rPr lang="en-US" dirty="0" err="1"/>
              <a:t>paragraf</a:t>
            </a:r>
            <a:r>
              <a:rPr lang="en-US" dirty="0"/>
              <a:t> </a:t>
            </a:r>
            <a:r>
              <a:rPr lang="en-US" dirty="0" err="1"/>
              <a:t>penutup</a:t>
            </a:r>
            <a:r>
              <a:rPr lang="en-US" dirty="0"/>
              <a:t> yang </a:t>
            </a:r>
            <a:r>
              <a:rPr lang="en-US" dirty="0" err="1"/>
              <a:t>berisi</a:t>
            </a:r>
            <a:r>
              <a:rPr lang="en-US" dirty="0"/>
              <a:t> </a:t>
            </a:r>
            <a:r>
              <a:rPr lang="en-US" dirty="0" err="1"/>
              <a:t>kesimpulan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keterangan</a:t>
            </a:r>
            <a:r>
              <a:rPr lang="en-US" dirty="0"/>
              <a:t> </a:t>
            </a:r>
            <a:r>
              <a:rPr lang="en-US" dirty="0" err="1"/>
              <a:t>tambahan</a:t>
            </a:r>
            <a:r>
              <a:rPr lang="en-US" dirty="0"/>
              <a:t>.</a:t>
            </a:r>
          </a:p>
          <a:p>
            <a:pPr marL="0" indent="0" fontAlgn="base">
              <a:buNone/>
            </a:pPr>
            <a:r>
              <a:rPr lang="en-US" i="1" dirty="0"/>
              <a:t>Workshop </a:t>
            </a:r>
            <a:r>
              <a:rPr lang="en-US" i="1" dirty="0" err="1"/>
              <a:t>akan</a:t>
            </a:r>
            <a:r>
              <a:rPr lang="en-US" i="1" dirty="0"/>
              <a:t> </a:t>
            </a:r>
            <a:r>
              <a:rPr lang="en-US" i="1" dirty="0" err="1"/>
              <a:t>difasilitasi</a:t>
            </a:r>
            <a:r>
              <a:rPr lang="en-US" i="1" dirty="0"/>
              <a:t> oleh para </a:t>
            </a:r>
            <a:r>
              <a:rPr lang="en-US" i="1" dirty="0" err="1"/>
              <a:t>ahli</a:t>
            </a:r>
            <a:r>
              <a:rPr lang="en-US" i="1" dirty="0"/>
              <a:t> </a:t>
            </a:r>
            <a:r>
              <a:rPr lang="en-US" i="1" dirty="0" err="1"/>
              <a:t>dibidangnya</a:t>
            </a:r>
            <a:r>
              <a:rPr lang="en-US" i="1" dirty="0"/>
              <a:t>, </a:t>
            </a:r>
            <a:r>
              <a:rPr lang="en-US" i="1" dirty="0" err="1"/>
              <a:t>seperti</a:t>
            </a:r>
            <a:r>
              <a:rPr lang="en-US" i="1" dirty="0"/>
              <a:t> </a:t>
            </a:r>
            <a:r>
              <a:rPr lang="en-US" i="1" dirty="0" err="1"/>
              <a:t>Budhi</a:t>
            </a:r>
            <a:r>
              <a:rPr lang="en-US" i="1" dirty="0"/>
              <a:t> </a:t>
            </a:r>
            <a:r>
              <a:rPr lang="en-US" i="1" dirty="0" err="1"/>
              <a:t>Hermanto</a:t>
            </a:r>
            <a:r>
              <a:rPr lang="en-US" i="1" dirty="0"/>
              <a:t> (Head of Implementation Program COMBINE Resource Institution dan </a:t>
            </a:r>
            <a:r>
              <a:rPr lang="en-US" i="1" dirty="0" err="1"/>
              <a:t>Staf</a:t>
            </a:r>
            <a:r>
              <a:rPr lang="en-US" i="1" dirty="0"/>
              <a:t> </a:t>
            </a:r>
            <a:r>
              <a:rPr lang="en-US" i="1" dirty="0" err="1"/>
              <a:t>Pengajar</a:t>
            </a:r>
            <a:r>
              <a:rPr lang="en-US" i="1" dirty="0"/>
              <a:t> </a:t>
            </a:r>
            <a:r>
              <a:rPr lang="en-US" i="1" dirty="0" err="1"/>
              <a:t>Komunikasi</a:t>
            </a:r>
            <a:r>
              <a:rPr lang="en-US" i="1" dirty="0"/>
              <a:t> </a:t>
            </a:r>
            <a:r>
              <a:rPr lang="en-US" i="1" dirty="0" err="1"/>
              <a:t>Universitas</a:t>
            </a:r>
            <a:r>
              <a:rPr lang="en-US" i="1" dirty="0"/>
              <a:t> Muhammadiyah Yogyakarta), </a:t>
            </a:r>
            <a:r>
              <a:rPr lang="en-US" i="1" dirty="0" err="1"/>
              <a:t>Akhmad</a:t>
            </a:r>
            <a:r>
              <a:rPr lang="en-US" i="1" dirty="0"/>
              <a:t> </a:t>
            </a:r>
            <a:r>
              <a:rPr lang="en-US" i="1" dirty="0" err="1"/>
              <a:t>Safrudin</a:t>
            </a:r>
            <a:r>
              <a:rPr lang="en-US" i="1" dirty="0"/>
              <a:t> (Senior Hecker/</a:t>
            </a:r>
            <a:r>
              <a:rPr lang="en-US" i="1" dirty="0" err="1"/>
              <a:t>Pengembang</a:t>
            </a:r>
            <a:r>
              <a:rPr lang="en-US" i="1" dirty="0"/>
              <a:t> </a:t>
            </a:r>
            <a:r>
              <a:rPr lang="en-US" i="1" dirty="0" err="1"/>
              <a:t>BlankOn</a:t>
            </a:r>
            <a:r>
              <a:rPr lang="en-US" i="1" dirty="0"/>
              <a:t> Linux, </a:t>
            </a:r>
            <a:r>
              <a:rPr lang="en-US" i="1" dirty="0" err="1"/>
              <a:t>Manajer</a:t>
            </a:r>
            <a:r>
              <a:rPr lang="en-US" i="1" dirty="0"/>
              <a:t> OSRC Yayasan Air </a:t>
            </a:r>
            <a:r>
              <a:rPr lang="en-US" i="1" dirty="0" err="1"/>
              <a:t>Putih</a:t>
            </a:r>
            <a:r>
              <a:rPr lang="en-US" i="1" dirty="0"/>
              <a:t> Jakarta), Yana </a:t>
            </a:r>
            <a:r>
              <a:rPr lang="en-US" i="1" dirty="0" err="1"/>
              <a:t>Noviadi</a:t>
            </a:r>
            <a:r>
              <a:rPr lang="en-US" i="1" dirty="0"/>
              <a:t> (</a:t>
            </a:r>
            <a:r>
              <a:rPr lang="en-US" i="1" dirty="0" err="1"/>
              <a:t>Kepala</a:t>
            </a:r>
            <a:r>
              <a:rPr lang="en-US" i="1" dirty="0"/>
              <a:t> </a:t>
            </a:r>
            <a:r>
              <a:rPr lang="en-US" i="1" dirty="0" err="1"/>
              <a:t>Desa</a:t>
            </a:r>
            <a:r>
              <a:rPr lang="en-US" i="1" dirty="0"/>
              <a:t> </a:t>
            </a:r>
            <a:r>
              <a:rPr lang="en-US" i="1" dirty="0" err="1"/>
              <a:t>Mandalamekar</a:t>
            </a:r>
            <a:r>
              <a:rPr lang="en-US" i="1" dirty="0"/>
              <a:t>, </a:t>
            </a:r>
            <a:r>
              <a:rPr lang="en-US" i="1" dirty="0" err="1"/>
              <a:t>Tasikmalaya</a:t>
            </a:r>
            <a:r>
              <a:rPr lang="en-US" i="1" dirty="0"/>
              <a:t>, </a:t>
            </a:r>
            <a:r>
              <a:rPr lang="en-US" i="1" dirty="0" err="1"/>
              <a:t>Peraih</a:t>
            </a:r>
            <a:r>
              <a:rPr lang="en-US" i="1" dirty="0"/>
              <a:t> Sociology Prize 2011 </a:t>
            </a:r>
            <a:r>
              <a:rPr lang="en-US" i="1" dirty="0" err="1"/>
              <a:t>dari</a:t>
            </a:r>
            <a:r>
              <a:rPr lang="en-US" i="1" dirty="0"/>
              <a:t> California, USA). </a:t>
            </a:r>
            <a:r>
              <a:rPr lang="en-US" i="1" dirty="0" err="1"/>
              <a:t>Untuk</a:t>
            </a:r>
            <a:r>
              <a:rPr lang="en-US" i="1" dirty="0"/>
              <a:t> </a:t>
            </a:r>
            <a:r>
              <a:rPr lang="en-US" i="1" dirty="0" err="1"/>
              <a:t>dukungan</a:t>
            </a:r>
            <a:r>
              <a:rPr lang="en-US" i="1" dirty="0"/>
              <a:t> </a:t>
            </a:r>
            <a:r>
              <a:rPr lang="en-US" i="1" dirty="0" err="1"/>
              <a:t>teknis</a:t>
            </a:r>
            <a:r>
              <a:rPr lang="en-US" i="1" dirty="0"/>
              <a:t> </a:t>
            </a:r>
            <a:r>
              <a:rPr lang="en-US" i="1" dirty="0" err="1"/>
              <a:t>akan</a:t>
            </a:r>
            <a:r>
              <a:rPr lang="en-US" i="1" dirty="0"/>
              <a:t> </a:t>
            </a:r>
            <a:r>
              <a:rPr lang="en-US" i="1" dirty="0" err="1"/>
              <a:t>dilakukan</a:t>
            </a:r>
            <a:r>
              <a:rPr lang="en-US" i="1" dirty="0"/>
              <a:t> oleh </a:t>
            </a:r>
            <a:r>
              <a:rPr lang="en-US" i="1" dirty="0" err="1"/>
              <a:t>Komunitas</a:t>
            </a:r>
            <a:r>
              <a:rPr lang="en-US" i="1" dirty="0"/>
              <a:t> </a:t>
            </a:r>
            <a:r>
              <a:rPr lang="en-US" i="1" dirty="0" err="1"/>
              <a:t>BlankOn</a:t>
            </a:r>
            <a:r>
              <a:rPr lang="en-US" i="1" dirty="0"/>
              <a:t> </a:t>
            </a:r>
            <a:r>
              <a:rPr lang="en-US" i="1" dirty="0" err="1"/>
              <a:t>Banyumas</a:t>
            </a:r>
            <a:r>
              <a:rPr lang="en-US" i="1" dirty="0"/>
              <a:t>.</a:t>
            </a:r>
            <a:endParaRPr lang="en-US" dirty="0"/>
          </a:p>
          <a:p>
            <a:pPr marL="0" indent="0" fontAlgn="base">
              <a:buNone/>
            </a:pPr>
            <a:r>
              <a:rPr lang="en-US" dirty="0"/>
              <a:t>5. </a:t>
            </a:r>
            <a:r>
              <a:rPr lang="en-US" dirty="0" err="1"/>
              <a:t>Buatlah</a:t>
            </a:r>
            <a:r>
              <a:rPr lang="en-US" dirty="0"/>
              <a:t> </a:t>
            </a:r>
            <a:r>
              <a:rPr lang="en-US" dirty="0" err="1"/>
              <a:t>judul</a:t>
            </a:r>
            <a:r>
              <a:rPr lang="en-US" dirty="0"/>
              <a:t> </a:t>
            </a:r>
            <a:r>
              <a:rPr lang="en-US" dirty="0" err="1"/>
              <a:t>berita</a:t>
            </a:r>
            <a:endParaRPr lang="en-US" dirty="0"/>
          </a:p>
          <a:p>
            <a:pPr marL="0" indent="0" fontAlgn="base">
              <a:buNone/>
            </a:pPr>
            <a:r>
              <a:rPr lang="en-US" dirty="0" err="1"/>
              <a:t>Pemdes</a:t>
            </a:r>
            <a:r>
              <a:rPr lang="en-US" dirty="0"/>
              <a:t> </a:t>
            </a:r>
            <a:r>
              <a:rPr lang="en-US" dirty="0" err="1"/>
              <a:t>Melung</a:t>
            </a:r>
            <a:r>
              <a:rPr lang="en-US" dirty="0"/>
              <a:t> </a:t>
            </a:r>
            <a:r>
              <a:rPr lang="en-US" dirty="0" err="1"/>
              <a:t>Tabuh</a:t>
            </a:r>
            <a:r>
              <a:rPr lang="en-US" dirty="0"/>
              <a:t> </a:t>
            </a:r>
            <a:r>
              <a:rPr lang="en-US" dirty="0" err="1"/>
              <a:t>Genderang</a:t>
            </a:r>
            <a:r>
              <a:rPr lang="en-US" dirty="0"/>
              <a:t> </a:t>
            </a:r>
            <a:r>
              <a:rPr lang="en-US" dirty="0" err="1"/>
              <a:t>Gerakan</a:t>
            </a:r>
            <a:r>
              <a:rPr lang="en-US" dirty="0"/>
              <a:t> </a:t>
            </a:r>
            <a:r>
              <a:rPr lang="en-US" dirty="0" err="1"/>
              <a:t>Desa</a:t>
            </a:r>
            <a:r>
              <a:rPr lang="en-US" dirty="0"/>
              <a:t> </a:t>
            </a:r>
            <a:r>
              <a:rPr lang="en-US" dirty="0" err="1"/>
              <a:t>Membangun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281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44524-269C-4F22-8C13-D9F0C3441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Manajemen</a:t>
            </a:r>
            <a:r>
              <a:rPr lang="en-US" dirty="0"/>
              <a:t> </a:t>
            </a:r>
            <a:r>
              <a:rPr lang="en-US" dirty="0" err="1"/>
              <a:t>Konten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DD733-6C38-492A-B42C-9454766A5D6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295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F3EC6-266F-46A9-A40B-7FC682F4A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A8F7E-66D8-4867-9655-353AE91F00C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7ABEA2-D15A-49AF-A5C5-5479EE61B5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01" b="11981"/>
          <a:stretch/>
        </p:blipFill>
        <p:spPr>
          <a:xfrm>
            <a:off x="0" y="1"/>
            <a:ext cx="12192000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77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7A706-7133-4626-AC90-26A47FEF7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E4FEA-0EB0-49E4-A42B-827CD9D75FB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61CD39-5267-407A-8423-9E158679D3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91" b="13213"/>
          <a:stretch/>
        </p:blipFill>
        <p:spPr>
          <a:xfrm>
            <a:off x="0" y="309489"/>
            <a:ext cx="12192000" cy="56411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F930A7-4DC2-48D9-98BD-43D12DC52FEA}"/>
              </a:ext>
            </a:extLst>
          </p:cNvPr>
          <p:cNvSpPr txBox="1"/>
          <p:nvPr/>
        </p:nvSpPr>
        <p:spPr>
          <a:xfrm>
            <a:off x="8088923" y="1631852"/>
            <a:ext cx="3798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Http://namadesa.ngawikab.id</a:t>
            </a:r>
            <a:endParaRPr lang="en-US" dirty="0"/>
          </a:p>
          <a:p>
            <a:r>
              <a:rPr lang="en-US" dirty="0"/>
              <a:t>User : 3ditor</a:t>
            </a:r>
          </a:p>
          <a:p>
            <a:r>
              <a:rPr lang="en-US" dirty="0"/>
              <a:t>Password : desaku123456789</a:t>
            </a:r>
          </a:p>
        </p:txBody>
      </p:sp>
    </p:spTree>
    <p:extLst>
      <p:ext uri="{BB962C8B-B14F-4D97-AF65-F5344CB8AC3E}">
        <p14:creationId xmlns:p14="http://schemas.microsoft.com/office/powerpoint/2010/main" val="1683113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14463-1BF8-4C9F-878B-EF134D63D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1E2FF-D7B2-4C83-A492-FD19D411131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A888A6-7CC9-427B-BDD6-FB92228C97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02" b="11571"/>
          <a:stretch/>
        </p:blipFill>
        <p:spPr>
          <a:xfrm>
            <a:off x="0" y="337626"/>
            <a:ext cx="12192000" cy="57255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4D4DC98-F51D-48C4-8F37-7C857D946649}"/>
              </a:ext>
            </a:extLst>
          </p:cNvPr>
          <p:cNvSpPr/>
          <p:nvPr/>
        </p:nvSpPr>
        <p:spPr>
          <a:xfrm>
            <a:off x="4739891" y="-2791"/>
            <a:ext cx="66511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Antarmuka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Level Editor</a:t>
            </a:r>
          </a:p>
        </p:txBody>
      </p:sp>
    </p:spTree>
    <p:extLst>
      <p:ext uri="{BB962C8B-B14F-4D97-AF65-F5344CB8AC3E}">
        <p14:creationId xmlns:p14="http://schemas.microsoft.com/office/powerpoint/2010/main" val="14520856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88</TotalTime>
  <Words>559</Words>
  <Application>Microsoft Office PowerPoint</Application>
  <PresentationFormat>Widescreen</PresentationFormat>
  <Paragraphs>50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Impact</vt:lpstr>
      <vt:lpstr>Main Event</vt:lpstr>
      <vt:lpstr>Optimalisasi Website Desa</vt:lpstr>
      <vt:lpstr>Kaidah Jurnalistik</vt:lpstr>
      <vt:lpstr>Panduan ini bisa menjadi rujukan bagi para pewarta pemula yang ingin belajar menulis berita secara cepat. Caranya, setelah melakukan liputan, susunlah fakta-fakta yang Anda temui dengan lima langkah berikut ini: </vt:lpstr>
      <vt:lpstr>PowerPoint Presentation</vt:lpstr>
      <vt:lpstr>PowerPoint Presentation</vt:lpstr>
      <vt:lpstr>Manajemen Konten</vt:lpstr>
      <vt:lpstr>PowerPoint Presentation</vt:lpstr>
      <vt:lpstr>PowerPoint Presentation</vt:lpstr>
      <vt:lpstr>PowerPoint Presentation</vt:lpstr>
      <vt:lpstr>Edit 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Posting Dan Edit Berita Lewat HP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SELESAI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Optimalisasi Website Desa</dc:title>
  <dc:creator>an</dc:creator>
  <cp:lastModifiedBy>an</cp:lastModifiedBy>
  <cp:revision>11</cp:revision>
  <dcterms:created xsi:type="dcterms:W3CDTF">2019-04-22T01:34:08Z</dcterms:created>
  <dcterms:modified xsi:type="dcterms:W3CDTF">2019-04-22T03:02:26Z</dcterms:modified>
</cp:coreProperties>
</file>